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300" r:id="rId11"/>
    <p:sldId id="278" r:id="rId12"/>
    <p:sldId id="279" r:id="rId13"/>
    <p:sldId id="280" r:id="rId14"/>
    <p:sldId id="281" r:id="rId15"/>
    <p:sldId id="282" r:id="rId16"/>
    <p:sldId id="28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64" autoAdjust="0"/>
  </p:normalViewPr>
  <p:slideViewPr>
    <p:cSldViewPr>
      <p:cViewPr varScale="1">
        <p:scale>
          <a:sx n="111" d="100"/>
          <a:sy n="111" d="100"/>
        </p:scale>
        <p:origin x="51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40:41.9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6674 7629 261 0,'6'0'26'0,"-3"0"0"15,2-2-23-15,2 0-1 0,5 1 0 16,-2 1-4-16,0 0 2 16,2 0 1-16,0 0 0 15,-1 0-1-15,0 0-1 16,3 0 1-16,-1 0 1 16,3 1-2-16,2 1 1 0,2-2-1 15,1 0 0-15,4 0-1 16,2 0 1-16,0 0-2 15,0-2 6-15,2 1-2 16,4-2 2-16,1 2-3 16,0-3 1-16,3 4 0 15,4-3-1-15,3 3 1 0,0-4 1 16,3 2-2-16,-1 1 1 16,2-1-1-16,1 0 1 15,2 1-2-15,3 1 3 16,0-3-1-16,1 3 2 15,3-2 2-15,-1 2-4 0,3-1 1 16,-1 1-4-16,0-2 5 16,2 0-4-16,0 0 2 15,0 2 0-15,2 0 0 16,0 0 0-16,0 0-1 16,0 0 0-16,-1 0 0 15,0 0 0-15,0 0 2 0,-1 0 9 16,0 0-7-16,2 0 0 15,-2 2-2-15,2 3-1 16,0 0 2-16,0 0-3 16,-2-2 0-16,0 1 1 0,0-1-1 15,-5 2 1-15,0 1-1 16,-5 1 0-16,3-3 1 16,-5 3-2-16,-1-2 2 15,-1 2-1-15,-4 0 0 16,2-1 0-16,-7 1 0 0,1-2-3 15,-3 1-8-15,-1-1 2 16,-6 0-4-16,3 3-13 16,-4-1-12-16,-5-2-41 15,-4 1-23-15</inkml:trace>
  <inkml:trace contextRef="#ctx0" brushRef="#br0" timeOffset="2749.816">13442 7532 209 0,'9'0'41'0,"2"0"-27"16,2 0-4-16,2 0 8 15,6 0 0-15,-1 0-5 0,2 0 0 16,4 0-9-16,-1 0-2 15,2 0 0-15,2 0-2 16,1 0 2-16,4 0-3 16,2 0 2-16,3 0 0 15,2 0-1-15,5 0 1 0,0 0-2 16,3-3 1-16,0-1 1 16,-1 1 2-16,7-1 4 15,0 0-2-15,6 1 0 16,-2 1 0-16,5-1 6 15,1 1-1-15,0 0-10 16,1-1 2-16,-2 3-2 0,1-4 2 16,0 2 1-16,1 0-2 15,1 0 1-15,-2 1-1 16,3-1-1-16,0 0 1 16,-2-1 0-16,0-1-1 15,-5 1 1-15,0-3-1 0,-5 1 1 16,-7-1-5-16,-3 1 9 15,-4 0-5-15,-6 1 0 16,-4 2 1-16,-8 0 0 16,-2 2-1-16,-3 0-1 15,-10 0-39-15,-9 2-72 0</inkml:trace>
  <inkml:trace contextRef="#ctx0" brushRef="#br0" timeOffset="12374.5631">15678 6153 188 0,'1'-7'29'0,"3"0"10"15,-1 1-13-15,5 0-16 0,1 0 3 16,0 1-11-16,2 4 1 16,3-3-4-16,-2 2 2 15,1 2-1-15,1-2 1 16,3 2-1-16,0-2 0 15,3 2 0-15,0 0 0 0,5 0 1 16,0 0-1-16,6 0 0 16,-3 0 0-16,5 0 1 15,1 0-1-15,2 4 2 16,2-2-2-16,-1 2-1 16,3-1 3-16,3 0-3 15,2 1 2-15,0-1-2 0,5 2 1 16,0-2 1-16,0-1-1 15,4-1-1-15,0 1 3 16,0 2-3-16,0-1 2 16,1 1-1-16,1-1 0 15,4 1 1-15,1 0-1 0,1-2 0 16,1-1 0-16,2 1 0 16,-2 0 1-16,3-2-1 15,-2 1 0-15,2-1 0 16,2 0 0-16,-2 0 0 0,1 0 0 15,1 0 1-15,1 0-2 16,-3 0 1-16,0 0 1 16,-1 0-2-16,-1 0 2 15,3 0-2-15,-1 0 2 16,1 0-1-16,-2-1 0 16,-1 1 0-16,-1 0 0 15,0 0 0-15,-2 0 0 0,0 0 1 16,2 0-2-16,1 0 2 15,-3-2 8-15,2 0-9 16,4 2 2-16,-3-1 0 16,2-1-1-16,2 2 0 15,0-2-2-15,0-2 4 0,-2 2-3 16,0-1 0-16,2 1 0 16,5-2 2-16,-3 1-3 15,7-1 1-15,0 1 1 16,2 0-2-16,2-2 2 0,-4-2-1 15,8 4 0-15,-7 0 0 16,4-1 0-16,-2 0 0 16,3 2 1-16,-2-3-1 15,1 1 0-15,-5-1 0 16,0 2 0-16,-1-2 0 16,-3-5 0-16,0 5-1 0,-2-2 0 15,4 0 2-15,3 1-2 16,0 1-2-16,4 3 2 15,-1 0 1-15,-3 2 0 16,3 0-3-16,0 0 1 16,2 6-4-16,-1 3-25 15,0 0-41-15,1-4-34 0</inkml:trace>
  <inkml:trace contextRef="#ctx0" brushRef="#br0" timeOffset="21624.0549">4014 8527 257 0,'-1'0'47'15,"-3"0"-24"-15,4 0-16 16,0 0 1-16,0 0-3 0,9 0-4 16,2 0 0-16,3 0-1 15,4 0 0-15,3 0 1 16,1 0 0-16,2 4-1 15,3 0 0-15,3-2 0 16,1 1 0-16,6-3 0 0,1 2-1 16,6-2 2-16,2 0-1 15,3 0 2-15,5-2 0 16,-1 0-2-16,3 1 2 16,1-1-2-16,6 0 1 15,-2 2 0-15,2 0 0 0,2 0 0 16,3-2 1-16,-1 2-2 15,1-2 0-15,0 0 0 16,3 2 0-16,0-1 1 16,4 1-1-16,3-2 0 15,4 0 0-15,-1 2 1 16,2 0 0-16,-3 0-1 0,-2 0 0 16,0 0 2-16,-2 0-4 15,-4 0 4-15,-1 4-4 16,0-1 2-16,-5 3 0 15,-1-1 2-15,-6 2-2 16,-3-1 1-16,-6 1-2 0,-3 2 2 16,-5 1-2-16,-6 1-1 15,-9-2-20-15,-10-2-154 16</inkml:trace>
  <inkml:trace contextRef="#ctx0" brushRef="#br0" timeOffset="23936.3875">12580 12667 304 0,'-4'-3'28'16,"-1"-2"-5"-16,1 1-12 16,1 0 0-16,1 3-4 15,-1-1-5-15,-1 0-1 16,-2 2-1-16,1 0 0 15,-4 0-3-15,0 0 3 0,-4 2 0 16,-2 5-2-16,-4 0 2 16,0 6 0-16,-3-1-4 15,0 2 2-15,3 2 2 16,3 2 0-16,-1 4-1 16,3-1 1-16,4 4 0 0,0 4 0 15,3 1-1-15,2 3 0 16,0 0 1-16,5 3 0 15,0-2 0-15,0 1-1 16,3 1-1-16,6 2 3 0,2-5-2 16,3-1 2-16,6-3-2 15,-1-6-9-15,5-5-5 16,1-9 10-16,2-4-16 16,0-5 15-16,-2 0 3 15,0-12 4-15,-3-3 1 16,2-2 11-16,-4-5-4 0,2 3-1 15,0-6-1-15,-3 1-2 16,-2-1-4-16,-5 2 0 16,-1 0-2-16,-9 2-1 15,-2-2-2-15,0-1 2 16,-13 1 0-16,1 0 7 16,-2 1 9-16,-1 2 10 15,-1-2-1-15,1 4-9 0,0 2-4 16,-2 2-5-16,-1-3-2 15,2 5 1-15,-2 1-2 16,2 3-1-16,-2 0 0 16,-1 3-1-16,0 1 0 0,-1 2 0 15,1 2-2-15,-1 0-2 16,0 0-5-16,6 0-12 16,-3 0-10-16,2 0-9 15,4 2 6-15,0 2-23 16,2-1-7-16,6-1-53 0</inkml:trace>
  <inkml:trace contextRef="#ctx0" brushRef="#br0" timeOffset="24748.8165">15207 11517 234 0,'-5'-5'56'0,"-3"-2"-34"15,3 1-8-15,0 1-5 0,1 3-5 16,-1 1-2-16,0-1-1 16,-1 2 0-16,0 0-1 15,-2 0-1-15,1 3 0 16,-5 4 1-16,2 4 0 16,-2 1 0-16,0 3 0 0,2 2 0 15,1 7 0-15,0-1 0 16,5 8 0-16,1 2 0 15,3 3 0-15,0 4-2 16,3-5 1-16,6 0-1 16,4 0 1-16,1-5 0 15,4-5 0-15,1-4-1 0,5-3 4 16,5 2 0-16,1-7 1 16,6 0-1-16,-1-6 0 15,1-2-4-15,0-5 3 16,-4 0-1-16,0-5 3 15,0-6 4-15,-1-7 5 0,-1-5 7 16,-1-3-2-16,-2-3-5 16,-6-6-2-16,-3-2-8 15,-7-6 1-15,-5 0 2 16,-4-3 1-16,-2 1 3 16,-2 2 0-16,-8 3-1 15,-2 7-2-15,-4 4-5 0,0 2 5 16,-4 9-2-16,-1 6-1 15,-8 3-3-15,-3 9-12 16,-7 0-11-16,-5 15-20 16,-10 6-17-16,-7 9-23 0,-2 4-18 15</inkml:trace>
  <inkml:trace contextRef="#ctx0" brushRef="#br0" timeOffset="25483.1378">12793 13083 188 0,'-14'2'2'0,"1"-2"4"16,1 0 3-16,3 0 6 0,2-2-1 16,3 1 6-16,2-1-14 15,2 0-10-15,0-2-1 16,5-1-1-16,7 0-8 15,6-4 6-15,8-2 3 16,7-3 2-16,7-2 1 16,4-4 0-16,10-3 2 15,2-4-1-15,5 0 4 0,4-5 0 16,5 0 12-16,1-4-11 16,9 1 3-16,1-1 6 15,-1-1-13-15,8-1 12 16,2-1 7-16,-2-2-6 0,4-2-6 15,-1-1-3-15,3 1-4 16,-1-2 0-16,-1 4-1 16,-1 0-1-16,1 4 4 15,-4-1-2-15,-4 2 0 0,-3 3 0 16,-5-2 1-16,-1 2-1 16,-6 2 2-16,-2 4 2 15,-3-1 6-15,-3 6-5 16,-3 1-4-16,-2 4 0 15,-4 1 0-15,-7 3-3 16,-7 6 2-16,-4 0-4 16,-10 3-56-16,-7 1-53 0</inkml:trace>
  <inkml:trace contextRef="#ctx0" brushRef="#br0" timeOffset="26264.3418">15635 12862 351 0,'2'-9'45'16,"-2"-3"-33"-16,0 1-4 16,0 2 0-16,0 2-3 15,0 1-3-15,0 3-1 0,0 1-2 16,0 2 3-16,-2 0-3 15,-6 0-13-15,-3 9-3 16,-2 6 10-16,-6 4-2 16,-1 4 6-16,-1 9 1 15,-2 2 0-15,3 6 3 0,2 4-3 16,0 4 3-16,4 4-2 16,2 5 1-16,4 2 0 15,4-2 0-15,1 2-1 16,3-4 2-16,0-2-1 15,5-4 0-15,5-3-2 0,7-2 0 16,2-2 3-16,5-5 4 16,6-3-4-16,1-7 0 15,5-4 0-15,2-4 1 16,0-8 0-16,3-4-2 16,-4-3 1-16,3-4 0 15,-6 0-1-15,-1-12 8 0,-3-5 4 16,-3-4 4-16,-6-8-9 15,3-1-1-15,-8-9 0 16,-2-2-2-16,-1-4-2 16,-6-1-1-16,0 3 4 0,-3 4-1 15,-3 0 2-15,-1 3 1 16,0 1-2-16,-7 2-3 16,-5 0 1-16,-3-2-4 15,-5 2 1-15,1 1 1 16,-6 0-3-16,-2 1 1 15,0 2 1-15,0 4 0 16,1 3 0-16,-1 5-1 0,-2 7-7 16,-4 4-11-16,-1 6-9 15,-4 2-17-15,-1 11-6 16,-2 2-29-16,-1 2-21 16</inkml:trace>
  <inkml:trace contextRef="#ctx0" brushRef="#br0" timeOffset="26842.4661">12991 13171 207 0,'-25'-18'19'0,"5"2"40"16,6 0-29-16,4 2 6 15,3 1-15-15,2 2-8 16,4 5-12-16,1-2 1 16,0 3 1-16,1 1-4 0,11 2 3 15,5 2-2-15,7 0 1 16,4 0 0-16,8 2-2 16,7 5 1-16,6 0 0 15,8 4 0-15,4 1 0 16,4 3 0-16,5 3 1 0,6-1-1 15,-1 4 2-15,6-2-2 16,5 2-2-16,5 1 1 16,5 2 0-16,4 1 2 15,6 0 2-15,2 0-2 16,-4 0-1-16,-2-3 0 16,-4 2 1-16,-10-3-1 0,-6-1 3 15,-6 5-5-15,-8-5 4 16,-4 2-2-16,-8-1 0 15,-5 1 0-15,-3-8-2 16,-4-2-47-16,-5-6-52 0,-7-6-42 16</inkml:trace>
  <inkml:trace contextRef="#ctx0" brushRef="#br0" timeOffset="27326.7566">15255 12186 338 0,'0'-18'38'16,"0"2"-21"-16,0 5 1 15,0 5-9-15,0 1-6 16,0 5-2-16,2 0-1 16,4 3-1-16,-1 8 1 0,2 9-1 15,2 2 0-15,1 10 1 16,0 5-1-16,4 8 0 15,-1 3 1-15,3 8 0 16,2 1 0-16,2-1 0 16,-2 2 1-16,2-1-1 15,-5-4 1-15,0 1-1 16,-1-6-1-16,1 2 1 0,-6-2 1 16,1-3-1-16,-2-2 0 15,-3-1 1-15,-3-2-1 16,0-3-14-16,-2-7-48 15,0-10-96-15</inkml:trace>
  <inkml:trace contextRef="#ctx0" brushRef="#br0" timeOffset="27982.966">15940 13384 201 0,'-6'-5'41'0,"4"-2"27"15,2 3-33-15,0-6-6 0,2-1-21 16,13-2-4-16,2-2-2 16,9-3 1-16,2-4-2 15,6 1 0-15,7-4-1 16,1 0 1-16,9-4-3 0,8 0 3 15,8-3 0-15,4-3 1 16,7-1-1-16,7-1-1 16,3-4-1-16,2-1 2 15,2 0-1-15,-1-2-1 16,-1-1 1-16,-3 4 0 16,-5 0 1-16,-6 4-2 0,-5 1 3 15,-6 4-2-15,-6 0 0 16,-3 3 1-16,-6 4-1 15,-3-2 0-15,-2 6 2 16,-4 3-5-16,-7 0-21 16,0 1-50-16,-7-1-52 15</inkml:trace>
  <inkml:trace contextRef="#ctx0" brushRef="#br0" timeOffset="28482.9286">18073 11916 304 0,'-13'-12'29'16,"3"-1"-12"-16,-1 4-3 15,0-1-2-15,2 6-6 16,0 1-3-16,-2 3-2 15,-1 1 0-15,0 15-3 16,0 3-6-16,2 8-1 16,-1 9 4-16,7 4 1 0,4 6 4 15,0 8-6-15,10-3-1 16,2 3 7-16,4-6 1 16,2-7-7-16,0-7-2 15,4-7 6-15,1-11-3 0,5-7 10 16,5-7-2-16,5-2-1 15,0-9 2-15,1-9-1 16,0-7-2-16,-5-5-10 16,-5-6-15-16,-6-5 22 15,-8-4 3-15,-9 1 1 16,-6-1 13-16,-2 2 17 0,-13 8 0 16,-6 2-7-16,-8 4-12 15,-9 4-6-15,-7 7-5 16,-7 5-1-16,-6 6-4 15,-4 7-6-15,-1 0-8 16,-3 9-29-16,-3 6-29 0,0-5-37 16</inkml:trace>
  <inkml:trace contextRef="#ctx0" brushRef="#br0" timeOffset="29092.2671">15604 11782 258 0,'-3'1'4'16,"3"-1"37"-16,0 0-24 15,3 0-12-15,9 0 0 0,5 0 1 16,7 0-3-16,7 2-1 15,4 3 0-15,6 2-1 16,3 0 1-16,7 0-2 16,3 3 0-16,7 1 1 0,6-5 0 15,1 7 0-15,1-3-1 16,6 1 2-16,0 2-5 16,0-4 5-16,6 3-2 15,0 0 0-15,3-1 0 16,4 1 0-16,3 1 1 15,3-1-1-15,2 4-1 16,-1-5 1-16,0 4 1 0,2-1 1 16,-2 0-1-16,0 0-4 15,-9 1 5-15,-3-1-2 16,-10 0 0-16,-5 3 1 16,-8-5-2-16,-6 2 1 0,-8 2 1 15,-4-2-4-15,-8 2 3 16,-5 2-1-16,-4 2 1 15,-13 3-22-15,-12-1-85 16,-7-5-84-16</inkml:trace>
  <inkml:trace contextRef="#ctx0" brushRef="#br0" timeOffset="29748.4687">15988 13766 271 0,'7'0'47'16,"8"-8"-34"-16,4 0-5 16,6 3-5-16,6 0-2 15,7 3 0-15,2 2 0 16,2 0-1-16,11 0 1 16,4 2-1-16,4 3 0 0,7 2 0 15,6 0 0-15,2 2 0 16,4 0 0-16,6 2-1 15,2-1 2-15,6 1-1 16,6 0 0-16,3 3 1 0,4 0-2 16,1 1 2-16,3 1-2 15,-3 2 1-15,-6 1 1 16,-1-1 0-16,-8-2-1 16,-1 4 0-16,-9-1 2 15,-4-1 4-15,-6 2-1 16,-3 0 3-16,-7-1-5 15,-6 1-2-15,-6-1-1 0,-6-5 2 16,-10 4-3-16,0-3-5 16,-6-4-41-16,-5-6-71 15,-5-5-68-15</inkml:trace>
  <inkml:trace contextRef="#ctx0" brushRef="#br0" timeOffset="30264.0711">18761 13850 371 0,'-7'-14'43'0,"-2"-4"-15"16,1 5-4-16,1-1-6 15,2 7-5-15,3 3-8 0,-1 1-3 16,-1 3-2-16,1 0-1 15,-3 9 0-15,-1 7-1 16,-2 5 1-16,2 8 1 16,-1 3 0-16,1 6-2 15,5 4 1-15,2 5 1 16,0-1 0-16,2 4 0 0,11 0-1 16,1 0 1-16,6 0-5 15,3 2-5-15,6-6-3 16,1-1 3-16,2-8 0 15,7-3 0-15,-5-11-5 0,2-9 4 16,-4-7 9-16,2-7 2 16,-5-1 1-16,3-15 0 15,-5-11 1-15,-2-5 3 16,-4-7 9-16,-6-4 1 16,-3-5-4-16,-5 0-4 15,-7-2-2-15,0 5-3 0,-15-2-1 16,-7 5 0-16,-9 2 3 15,-5 3-4-15,-10 8 0 16,-3 5-1-16,-5 6-2 16,1 9-4-16,-1 4-5 15,-2 5-9-15,4 0-17 16,7 0-38-16,4 0-65 0</inkml:trace>
  <inkml:trace contextRef="#ctx0" brushRef="#br0" timeOffset="30795.2565">18100 12552 109 0,'2'0'271'0,"0"0"-250"16,1 0-9-16,2 0-14 0,4 10 1 15,8 8 2-15,1 7-1 16,1 5 1-16,3 8-1 16,0 8-1-16,-1 6 1 15,2 7 0-15,1 7 0 16,0 3 0-16,-2 6-1 16,7 4 1-16,0-1 0 0,3-1 1 15,4 1-1-15,1-1 0 16,-2-4 2-16,1-5-1 15,-2-2-1-15,-2-2 1 16,-3-6 0-16,0-7 1 16,-6-3-2-16,0-5 0 0,-3-4 2 15,-3-7 0-15,-2-3-2 16,-1-2 2-16,-2-7-1 16,-2-3 0-16,5-2-21 15,-4-12-77-15,-3-3-132 16</inkml:trace>
  <inkml:trace contextRef="#ctx0" brushRef="#br0" timeOffset="31795.235">13564 13055 243 0,'47'12'-59'16,"3"3"66"-16,2-1 3 0,5 5 2 15,3 1-7-15,1 2 5 16,-2 3 10-16,2 1-15 15,2 1 0-15,2 3-3 16,3 2-1-16,2-3 0 16,5 3 1-16,5-2-2 15,0 0 1-15,1-2 1 0,4 0-1 16,-5-1-1-16,5-2 1 16,-6 0 0-16,-4-4-1 15,0-2-1-15,-1-1 2 16,-4 0-1-16,-2-4 1 15,-5 1 0-15,-4-3 0 0,-10 0 0 16,-4-1-1-16,-7 0 0 16,-10 0 1-16,-3-2-3 15,-6-1 1-15,-6 2 0 16,-3 0-1-16,-3-2 2 16,-2-3-4-16,-1-2-35 0,-2-1-2 15,-2-2-32-15</inkml:trace>
  <inkml:trace contextRef="#ctx0" brushRef="#br0" timeOffset="32592.0156">12957 13051 271 0,'14'0'29'15,"3"0"-28"-15,4 0 0 16,6 0 0-16,3 0 1 15,1 2 0-15,6 0 0 16,4 5 0-16,0 2 0 0,2 2-1 16,3 1 0-16,3 2-1 15,3 4 1-15,5-2-1 16,3 4 1-16,3 1-2 16,5 2 2-16,2 0 0 15,2 2-1-15,3 1 1 16,2 2-2-16,2-2 2 0,-1 2-1 15,5 0-1-15,-3 0 2 16,4 0-2-16,3 0 1 16,-3 2 0-16,2-4 1 15,2 3 0-15,-3-4-1 16,1 0 0-16,-6-1 3 0,-2-3-1 16,-3-2-1-16,-9 1 3 15,-2-4-4-15,-7 0 1 16,-7 0-1-16,-7 1 0 15,-6-3 1-15,-9 0 0 16,-8-5-6-16,-7-1-40 0,-10-6-59 16</inkml:trace>
  <inkml:trace contextRef="#ctx0" brushRef="#br0" timeOffset="33263.8333">12944 13042 198 0,'0'0'12'0,"2"-7"5"15,11-1-7-15,5-4-3 0,3 0-5 16,10-2-1-16,5-2 1 16,6 0-1-16,6-4 0 15,6-2 2-15,3-4-2 16,10-3 0-16,2 1 0 15,11-6-2-15,3 0 4 0,6-2 9 16,0 1-6-16,0-3 5 16,2-1 1-16,-4 0 3 15,-1 1-3-15,-8-1-3 16,2 1 1-16,-7 3-3 16,0 1 0-16,-4 2 3 0,-1 1-2 15,-3 6-1-15,-4 0-2 16,-5 2-4-16,-4 6 1 15,-7 2-2-15,-4 2 1 16,-6 5-2-16,-3 1 2 16,-3 0-3-16,-3 1-15 15,-4 4-5-15,-2-1-6 0,-3 1-10 16,0 0-18-16,-7-1-20 16</inkml:trace>
  <inkml:trace contextRef="#ctx0" brushRef="#br0" timeOffset="33654.4258">14717 12125 279 0,'-9'-9'8'16,"3"1"22"-16,-1-2-3 16,4 3-5-16,1 1-4 15,2 3-12-15,0-2-3 0,0 1-3 16,0 1 1-16,7-2-4 16,6 1 2-16,4-3 3 15,9 1-1-15,1 1-2 16,7 0 2-16,2 0 0 0,3 1 1 15,1 3-2-15,-4 1 0 16,0 0 0-16,-4 7 0 16,-5 8 0-16,-7 7-3 15,-6 8-4-15,-9 6-3 16,-5 5-13-16,0 5-11 0,-3 8-17 16,-6-4-35-1,-1 3-61-15</inkml:trace>
  <inkml:trace contextRef="#ctx0" brushRef="#br0" timeOffset="34232.5353">15042 13394 191 0,'6'0'87'16,"-5"-2"-44"-16,1-2-4 15,0 0-9-15,-2 3-7 16,2-2-7-16,-2 2-5 15,0 1-9-15,3 0-2 16,1 0 0-16,3 4 0 0,6 3 0 16,1 5 0-16,6 4-1 15,2-1 1-15,2 3-7 16,5 3-2-16,0-2 4 16,5 1-3-16,1-1 3 15,2 2 3-15,2-4-4 0,2-1 3 16,-5 1 0-16,1-5 4 15,-5-2-2-15,-5 0 1 16,-6-3 1-16,-3 0-2 16,-4-4 2-16,-2 3-2 15,-4-1 2-15,-1 0-1 16,0 2 2-16,-3 0-1 0,-2 3-1 16,0 0 0-16,-2 5 4 15,-2 4 0-15,-14 8-1 16,-10 10 0-16,-11 10 0 15,-14 15-3-15,-10 10 1 16,-12 8-12-16,-15 7-48 16,-11-1-125-16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55:06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24690 10729 262 0,'-11'-4'3'0,"-1"1"0"16,1 1-1-16,0 2-1 16,2 0 0-16,-3 4 0 0,-1 4-1 15,-3 7 0-15,0 4 0 16,-6 4-1-16,1 6 1 15,-1 5 0-15,0 3 0 16,-3 6-1-16,4 3-1 16,3 4 2-16,4 3 1 15,6 5 0-15,6 4-1 16,2 8-1-16,12-2 2 0,5 3-1 16,3-3 0-16,4-4-1 15,-1-9 2-15,0-6-2 16,2-10-1-16,2-7-2 15,0-7-2-15,0-7 7 0,2-7-3 16,3-10 0-16,2-1 2 16,2-16 2-16,2-7 2 15,-1-13 0-15,3-7 3 16,-4-7-3-16,-4-5-3 16,-4-2 1-16,-11-2-2 15,-4-3 3-15,-9 3-4 0,-4 0 3 16,-4-1-2-16,-9 2 8 15,-1 3 25-15,-3 3-14 16,-2 2-1-16,-1 6-7 16,-3 4-4-16,-2 7-2 15,-4 4-4-15,-1 8 2 0,1 4 3 16,-3 7-6-16,1 6 0 16,1 4 0-16,3 0-1 15,1 9-3-15,6 9-32 16,1 5 0-16,4 8-20 15,5 6-25-15,3 6-36 0</inkml:trace>
  <inkml:trace contextRef="#ctx0" brushRef="#br0" timeOffset="781.1886">24620 12255 224 0,'0'-5'10'0,"-5"2"-3"16,-2-1 1-16,1 2 5 0,1 1-4 16,-3 1-4-16,3 0 1 15,-2 0-2-15,2 3-1 16,-4 9-1-16,1 3-2 16,1 6-1-16,-3 6 1 15,0 10-1-15,1 6-1 16,-1 9 1-16,5 5 1 15,1 3 0-15,2 3 0 0,2 3 1 16,2 2 0-16,10 0 1 16,9 0 0-16,-1-1 3 15,8-1-4-15,2-3 0 16,2-6 0-16,-1-13-1 0,1-8-2 16,0-16 1-16,1-13-5 15,-5-13 5-15,0-19-2 16,-3-17 9-16,0-10-1 15,-6-14-3-15,-2-5-20 16,-3-2 7-16,-3 1 18 0,-9 6 2 16,-2 6 3-16,0 8 0 15,-15 4-8-15,-1 6-6 16,-7 5 12-16,-2 1 9 16,-3 3 9-16,-2 2-8 15,-1 6-9-15,-1 4-11 16,0 3 0-16,0 9 2 0,1 7-6 15,2 2 3-15,0 18-5 16,2 14-28-16,7 11-33 16,1 8-20-16,5 7 13 15</inkml:trace>
  <inkml:trace contextRef="#ctx0" brushRef="#br0" timeOffset="1171.7772">24584 14280 183 0,'3'-11'-20'0,"1"3"-38"16</inkml:trace>
  <inkml:trace contextRef="#ctx0" brushRef="#br0" timeOffset="1640.5018">24606 14214 68 0,'2'-14'59'0,"-1"-2"-11"16,-1 3-15-16,2 1-7 0,-2 1-6 15,0 2-15-15,0 4 0 16,0 1 1-16,0 4 7 16,-5 0 21-16,-2 4-28 15,-1 8 4-15,1 5-1 16,0 4-7-16,-2 9 0 0,1 4 1 16,1 7-3-16,4 6 2 15,-2 4-2-15,5 6 3 16,0 7 0-16,0 4 1 15,3 4 1-15,8 0 0 0,7 0-4 16,2 1 3-16,4-11-3 16,0-12 0-16,5-8-3 15,-2-16-1-15,3-13 1 16,-2-13-6-16,0-2 6 16,-1-16-4-16,0-9 11 15,-4-5-2-15,2-2 0 0,-5-1-1 16,-4 1 0-16,-3-2-4 15,-6-2 3-15,-5 0 1 16,-2-7-1-16,-7-4 0 16,-8-6 5-16,-4-5 5 15,-8 1-4-15,-2 0 3 16,0 8 2-16,2 8-2 0,2 13-7 16,-4 8 1-16,7 11-2 15,-4 9 4-15,4 2-3 16,1 8-8-16,1 9-5 0,2 8-4 15,4 5-23-15,1 5-51 16,1 2-82-16</inkml:trace>
  <inkml:trace contextRef="#ctx0" brushRef="#br0" timeOffset="2499.8013">24719 15887 300 0,'-11'-1'44'0,"4"-9"-43"16,-2 0-10-16,2-2-1 15,1 1 5-15,1-2 15 16,1 5-9-16,1-2 2 16,-1 5-3-16,-1 2 0 0,-1-1-2 15,-1 4 10-15,2 0-3 16,-4 5-1-16,2 6 2 16,-4 2 1-16,2 4-5 15,0 5 4-15,-2 3-4 16,4 4 5-16,-2 0 3 0,4 6-2 15,-1 2 1-15,4 8-3 16,2 3 7-16,0 3-10 16,2 5-3-16,8 4 0 15,0-3 1-15,0 0-2 16,4-3 2-16,-2-3-2 0,6-8 1 16,-4-4 0-16,4-6-2 15,2-8-3-15,0-6 4 16,3-6-4-16,1-6 2 15,0-7-4-15,1 2 4 16,-1-15 12-16,1-6-3 16,-6-8-1-16,2-7 5 0,-3-4-1 15,-1-4-2-15,-2-6 3 16,-3-1-6-16,2 1-3 16,-4 0 0-16,-3 6 1 15,0 0-1-15,-5 5-1 0,-2 3 1 16,0 3-1-16,-4 0 0 15,-10 3 1-15,-6-3 2 16,-3 2 4-16,-2 6 0 16,-2 3 8-16,0 7-11 15,-2 8 1-15,4 5 5 0,-4 0-3 16,4 8-7-16,-1 8 0 16,0-2-6-16,6 2-2 15,2 2-11-15,4-2-6 16,5-4-18-16,4-3-25 15,-1-3-138-15</inkml:trace>
  <inkml:trace contextRef="#ctx0" brushRef="#br0" timeOffset="5577.7784">24319 10732 156 0,'-13'0'6'0,"-1"0"39"15,4-6-26-15,3 0-3 16,0-2-9-16,2 1-6 16,2 1 6-16,1 0-2 15,0 0-2-15,0 1-4 16,2 2 1-16,0-1 0 0,-2 4-2 15,0-3 5-15,2 1-1 16,-2 0 0-16,2 2 2 16,-2 0 2-16,-1 0 1 15,-2 0-2-15,1 0-1 16,-3 6-4-16,-1 4-3 16,0 5 6-16,-1 0-5 0,0 5 6 15,1 1-6-15,1 6 4 16,4 3-2-16,-2 8 0 15,-1 3 0-15,0 7 0 16,-1 4 0-16,0 1 0 16,0 4 0-16,2 0 0 0,-5 4 0 15,4 1 0-15,-3 5 0 16,-1-1 0-16,0 0 1 16,3-2-1-16,-2-5 0 15,1-2-1-15,3-6 2 0,-2-2-2 16,2-5 1-16,0-1 0 15,-3 1 1-15,4 3-1 16,-3 5 1-16,4 6-1 16,1 9 1-16,0 2-1 15,2 8 1-15,0-1 0 16,0-2 0-16,0-6-2 0,0-6 2 16,0-7 0-16,-5-5-1 15,-3-2 2-15,3 4 2 16,-4 3 0-16,2 4-2 15,-2 2-2-15,2 3 2 16,0 2-2-16,3-3 0 16,-1-1 1-16,-1-3-1 0,1 0 1 15,-1-3 0-15,1-2-2 16,-2-2 2-16,-4 1-1 16,2 0 2-16,0 7 0 15,0-2 6-15,2 9-3 0,0 1-4 16,2 3 0-16,3 4-1 15,2 3 0-15,0 1 0 16,0 4 0-16,0 2 1 16,0-2-1-16,-2-2-1 15,-3-1 2-15,-1-5-3 0,-1-8 3 16,-2-3 0 0,0-6 2-16,0-1-1 0,2 0-1 15,0 1-1-15,2 5 1 16,3 2-1-16,-1 2 0 15,3 5 0-15,0-3 0 16,0 2 0-16,0-3 1 16,0-2-1-16,3-3 1 0,-1-2 0 15,-1-1 1-15,3 4-2 16,1 3 0-16,0 2 0 16,4 9 0-16,1 4 0 0,0 1-2 15,0 0 4-15,0-5-4 16,-1-4 2-16,-4-10-1 15,-3-7 2-15,-2-3 1 16,0-4-4-16,0 0 4 16,-4 1-4-16,-1 3 2 15,-4-4 0-15,0 2 2 0,0-8-1 16,0-1 10-16,0-4-5 16,2-3 0-16,0-4 3 15,1 0-3-15,0-1-6 16,1-1 2-16,2 0-2 15,3 0 0-15,0 1 2 16,0-2-2-16,0-3 0 16,0-1 0-16,3-4 0 0,3-1 1 15,3-4-1-15,0-3 0 16,2-2-11-16,3-3-7 16,-2-2-10-16,0-1-62 0</inkml:trace>
  <inkml:trace contextRef="#ctx0" brushRef="#br0" timeOffset="7515.1502">24168 10642 157 0,'-13'0'104'0,"2"0"-100"0,3 0 12 15,1-8 1-15,4 2-6 16,3 0-4-16,0-1-5 16,0-1 4-16,2 0-10 15,7 1 8-15,5-5-3 16,5 6 0-16,1-3 0 0,8-1-1 15,4 2 0-15,5 1 0 16,2-3 0-16,5 2-1 16,2-3-2-16,-2-3 1 15,3 0-4-15,-2-2 9 16,-2-2-2-16,0 2 1 0,0 1 0 16,2 3-1-16,-2-1 0 15,-1 3-1-15,1 1 0 16,-2 3 1-16,-3 5-1 15,0-1 0-15,-3 2-1 16,-2 0 2-16,-5 3-2 0,-1 4 0 16,-3 3 0-16,-1-3 2 15,-5 1-2-15,2 3 3 16,-3-2-2-16,-2 2 0 16,-1 1-2-16,-3 5-2 15,0 2 3-15,-4 2-1 0,-2 7 1 16,0 1 3-16,-3 2 2 15,-2 5-5-15,2-3 4 16,-2 3-3-16,0 0 0 16,0 1 2-16,0-1-2 15,-5 3 1-15,1 2 1 0,-1 7 0 16,-2 0-5-16,2 6 9 16,-1 5-5-16,0-1 1 15,1 7 2-15,3 2-2 16,2 5 1-16,0 1-3 15,0 2 3-15,0-2-1 16,2 0-2-16,0-6 3 0,1-3-3 16,-1-6 0-16,0-1 0 15,0-3 1-15,-2 2-2 16,0 2 2-16,0 6-1 16,0 2 0-16,0 5 0 15,0 3 2-15,0 1-3 0,0-2 1 16,1-3 0-16,-1-3 0 15,3-3 0-15,-3-3 0 16,0-4 0-16,0-2 1 16,0 2-1-16,0-1 2 15,0 1-3-15,0 0 2 0,0 8 0 16,0-3-2-16,0 2 2 16,-4-1-1-16,0 0 1 15,1-3 0-15,-1-4 1 16,1-2-2-16,-1-1 3 15,1-3 5-15,-1-2-4 16,1 2-3-16,-2 2 0 0,4 3 0 16,-3 1-1-16,-1-3 1 15,3 1-2-15,0-2 1 16,-3-4 1-16,2 0-1 16,-3-2 0-16,0 1 2 15,1 1 0-15,0 0-1 0,1-2 2 16,3 3 0-16,-3-1 0 15,3-2-3-15,-1 1 0 16,2 3 0-16,0 4 0 16,0 0 0-16,0 1 0 15,0-1 0-15,-3 0 1 0,1-3-1 16,1-1 0-16,-5-2 0 16,1 2-1-16,0 3 2 15,0 3-1-15,-1-4 0 16,-1 7 0-16,0-2-1 15,0 0 1-15,-3 2-2 0,3-2-1 16,0 0 0-16,-2-1-1 16,-4-3 4-16,5-3 1 15,-3-4 4-15,0 2-3 16,2-3 0-16,0 5 0 16,-2-2-1-16,4 0 0 0,-2 3 0 15,2 1-1-15,-2 0 2 16,0 0-2-16,0-6-2 15,2 4 2-15,-1-3 4 16,1-1-2-16,0 0 1 16,4-1-4-16,-2 1 1 0,0-1 1 15,2 5-2-15,1-2 3 16,0 0-3-16,-1-2 1 16,1-1 0-16,2-2 1 15,-2-3-1-15,1-5-2 16,-1-3 2-16,0 0 1 0,2-1 0 15,0-1 1-15,0 0-4 16,0 0 3-16,0 1-1 16,0-3 0-16,0-1 0 15,0-2 0-15,0-1-2 16,0-3-3-16,0-2 4 16,0 3-2-16,0-7 2 0,0 4 0 15,0-3 2-15,0-1-2 16,0 0 0-16,0-5-32 15,-3-1-12-15,-4-2-11 16,-5-7-16-16</inkml:trace>
  <inkml:trace contextRef="#ctx0" brushRef="#br0" timeOffset="8171.3425">23897 17499 328 0,'10'10'-2'16,"3"-2"-11"-16,-1-2-35 15,5-3 45-15,-3-3 0 16,2 0-1-16,0 0 20 15,6 0 10-15,0-2-19 16,2-2-2-16,5 3-3 16,5 1 0-16,3 0-1 0,2 0 0 15,5 0-1-15,0 1 1 16,-1-5 0-16,2 0-1 16,-2-3-2-16,-4 1 2 15,3 1 6-15,-6 1 3 0,1 0-4 16,-4 2 3-16,-1 0-6 15,-3 0 1-15,-1 1-1 16,-2-2 1-16,-3 0-2 16,-4-1-1-16,-5-3 1 15,-11 0-22-15,-3-4-207 0</inkml:trace>
  <inkml:trace contextRef="#ctx0" brushRef="#br0" timeOffset="9858.7197">20980 13656 132 0,'-17'7'25'0,"0"-2"-28"15,0 0-11-15,2-3-3 0,1-2 11 16,1 0 6 0,4-7-1-16,-1-5 9 0,2-1 0 15,1-1-10-15,3-2 4 16,-1 1 6-16,2-3 6 16,-1 8 3-16,0-1-1 15,2 2 5-15,0-1-5 0,0 4-4 16,1 2-3-16,1 4-6 15,-2 0-5-15,-2 0-2 16,1 13 9-16,-2 3-4 16,-2 4-2-16,-1 9 2 15,1 1 0-15,0 2 0 0,3 6-3 16,3 1 3-16,1 4-1 16,0 7 1-16,0 1-1 15,7 5-1-15,7-1 1 16,6 0 0-16,5-3-1 15,6-4-1-15,3-7 1 16,5-9-1-16,3-11 0 0,-3-11-1 16,0-10-4-16,-1-17 5 15,-4-16-6-15,-2-15 3 16,-3-10 7-16,-4-8 1 16,-5-3 4-16,-8-1 6 0,-8 2-5 15,-4 2 7-15,-5 2-1 16,-13 3 3-16,-12 4-12 15,-4 6 15-15,-5 6-6 16,-2 8-12-16,-3 8 3 16,-3 13 3-16,-2 10-6 0,-1 6-5 15,5 12 3-15,-2 17 7 16,4 7-7-16,5 13 3 16,6 4-3-16,7 8 1 15,9-1-3-15,13-1-11 16,3-5-63-16,12-8-11 15,11-7-66-15</inkml:trace>
  <inkml:trace contextRef="#ctx0" brushRef="#br0" timeOffset="10905.596">21199 13584 11 0,'0'2'270'16,"0"-2"-269"-16,0 0 2 15,0 0-9-15,0 0-17 16,2-2 17-16,6-6 10 15,4-3-5-15,3-3 2 16,4-4 5-16,6 0-2 0,2-1-1 16,7-3-1-16,4 0-2 15,4 3 1-15,0-2-1 16,5 3 1-16,3-4-1 16,3 1 1-16,4-4-1 15,4-4 1-15,2-4-1 16,7-5-1-16,3-5 2 0,7-3-2 15,-2-8 2-15,7-4-4 16,1-7-2-16,2-2 8 16,2-3-6-16,-2-3 5 15,4-4 4-15,-1 4 0 16,-2-6 3-16,3 5 0 0,-6-1 0 16,2-3 1-16,-1 6-5 15,-4 2-1-15,-1 3-2 16,1 2 1-16,-2 3-2 15,-3 1 0-15,-4 4 0 16,-4 3 0-16,-4 4 3 0,-6 3 5 16,-6 5-7-16,-6 4-1 15,1 3 0-15,-7 3 1 16,-2 2-2-16,-2 1 1 16,-4 1 0-16,0 3-1 15,-3 0 1-15,-3 5-2 16,-2 0 2-16,-4 6-2 0,-5 2 1 15,-3 4 0-15,-3 3-5 16,-7 5-35-16,-1 0-17 16,-3 0-5-16,0 0-43 15</inkml:trace>
  <inkml:trace contextRef="#ctx0" brushRef="#br0" timeOffset="11311.8557">24010 11292 375 0,'-10'0'6'15,"5"-1"0"-15,0-7 4 16,5 3-6-16,0 0-9 16,9-3 5-16,7 3 0 0,2-2 1 15,5 0 0 1,4 2-2-16,0-1 1 0,-1 1 2 16,4 0-2-16,-1 1 0 15,2 1 0-15,-1 3 0 16,-1 0-1-16,-3 0-1 15,-1 5 0-15,-5 11 1 0,-6 7-2 16,-6 9 2-16,-8 11 10 16,0 11-8-16,-18 12 2 15,-6 7-2-15,-6 7-23 16,-6 2-16-16,-5-3-30 0,-8-7-80 16</inkml:trace>
  <inkml:trace contextRef="#ctx0" brushRef="#br0" timeOffset="12124.2983">21291 13895 259 0,'-2'5'5'0,"-10"0"9"15,10-1-9-15,2-4-7 16,2 0-7-16,8 0 5 16,5 0 1-16,4 0 5 15,5-6 1-15,6 1 4 0,6 0-5 16,2 0-2-16,5-3 2 16,5 0-1-16,5-1-1 15,6-6 1-15,5-1-3 16,4-1 8-16,5-3-2 15,4 0 5-15,0-2-4 16,0-1-3-16,2 1 0 0,-2-2 0 16,3-1 2-16,0 2 2 15,3 0-6-15,1-2 17 16,8-1-15-16,1 0-2 16,1-1 1-16,2-2 0 15,1 0-1-15,-2 0 1 16,-5-3 0-16,-3 1 0 15,-1-2 0-15,-9 4-4 0,0 0 5 16,-5-2-2-16,-7 4 0 16,1-1 0-16,-5-1 2 15,-5 2-3-15,-2-2 2 0,-4 4-1 16,-3 0 1-16,-6 5-1 16,-3 0 0-16,-7 3 1 15,-1 4 0-15,-7 1-2 16,-1 4-13-16,-7-3-67 15,-7 2-64-15</inkml:trace>
  <inkml:trace contextRef="#ctx0" brushRef="#br0" timeOffset="12436.7986">24046 12860 245 0,'-2'2'166'15,"0"-2"-161"-15,2 0-8 0,0 0-7 16,12 0 8-16,5 2 3 16,2-1 0-16,3 5 0 15,2 0-2-15,1 0 0 16,-1 1 2-16,-2 1-1 15,-5 1 0-15,-3 1-1 16,-9 5-5-16,-5 6-4 0,-11 6 5 16,-14 7-15-16,-7 5-22 15,-11 5-13-15,-11 5-11 16,-5-3-31-16</inkml:trace>
  <inkml:trace contextRef="#ctx0" brushRef="#br0" timeOffset="13139.8488">21336 14063 332 0,'9'-6'-2'0,"-2"1"-1"16,6 1 1-16,6 4 0 16,6-1-1-16,6 1 2 15,5 0 1-15,6 1-1 16,5 6 0-16,6 4 0 15,8 2 1-15,5 1 0 0,4 4 0 16,8 1 1-16,0 1-2 16,5 1 2-16,0 3-1 15,-5 0 0-15,5 5 0 16,-2 1 0-16,-4 5-1 0,6 2 0 16,2 6 2-1,2 5 1-15,3 5-1 0,3 6 0 16,-1 0-1-16,3 1 4 15,-7-4-3-15,-5-7 1 16,-4-7 5-16,-5-9 13 0,-3-6-15 16,-2-8 2-16,-3-1 8 15,-3-1-11-15,2 1 2 16,-3 1-1-16,-2 1 0 16,-1 3-3-16,-4 2 3 15,-1 0-4-15,-5 3 0 16,-5-3-1-16,-3 4 0 0,-11-2-2 15,-7-2-32-15,-10-7-51 16,-13-2-105-16</inkml:trace>
  <inkml:trace contextRef="#ctx0" brushRef="#br0" timeOffset="13499.2033">23785 15425 481 0,'-7'6'3'16,"2"1"-3"-16,5-2-4 16,8 1-2-16,11-6 5 15,6 0-1-15,4 0 0 0,7-4 2 16,5-9-1-16,0-3 1 15,4-1-1-15,-2-3-1 16,-1-1 2-16,-8-3-1 16,-2-1 0-16,-5 2 0 15,-6 2-4-15,-5-5 1 16,-5 2 7-16,-2-2 3 0,-5 3 2 16,-4-4-5-16,0 1-3 15,-8-4 1-15,-8-1 2 16,-4-2-7-16,-7-3-38 15,-10 4-40-15,-9-3-126 16</inkml:trace>
  <inkml:trace contextRef="#ctx0" brushRef="#br0" timeOffset="14280.4047">21409 14303 297 0,'0'0'3'16,"0"0"-4"-16,0 0-8 15,9 0 9-15,4 2 0 0,1 4 0 16,4 1 1-16,4 3-1 16,-1 1 1-16,6 3 0 15,2 6-2-15,5 1 1 16,6 6 3-16,6 5-3 15,3 9 2-15,4 2 0 0,3 7-1 16,5 5 2-16,2 1 1 16,3 4 1-16,-3-3-3 15,5-2 1-15,-2-1 0 16,0 1-2-16,2 2 2 16,5 4-1-16,2 1 0 0,1 2 0 15,9 2-2-15,0 1 0 16,-1 0 1-16,2-1-1 15,2 0 0-15,-2 1 1 16,-3-5-1-16,-3-2 0 16,0-4 0-16,-9-6 0 15,-5-4 0-15,0-8 0 0,-11-3 1 16,-6-8-1-16,-5-4 1 16,-2-3 11-16,-3-3-7 15,-3 2-3-15,2 0-1 16,0 6 1-16,3 6-1 15,-3 6-7-15,-1 1-19 0,-3 2-18 16,-5 0-17-16,-7-5-13 16,-12-5-37-16</inkml:trace>
  <inkml:trace contextRef="#ctx0" brushRef="#br0" timeOffset="14608.5031">23780 16458 512 0,'0'4'2'16,"0"4"-27"-16,1 1-17 16,11 0 39-16,2 2 3 15,2 2 1-15,2-5-2 0,2-1 2 16,-1-1-2-16,3-6 3 15,1 0 0-15,1 0 7 16,-3-9 3-16,-1-5-4 16,5-4-8-16,-7-2 1 15,2 0-1-15,0-1 2 0,-5-2-1 16,2 3 1-16,-1-3-2 16,-3-2 0-16,1-7-1 15,-1-6 1-15,-1-9-12 16,-7-16-56-16,-3-6-131 15</inkml:trace>
  <inkml:trace contextRef="#ctx0" brushRef="#br0" timeOffset="16577.1763">28280 10363 181 0,'3'-8'34'0,"3"0"1"15,-4 1-10-15,1 2-9 16,-1 1-14-16,2 1 0 15,-4 1 0-15,0 0-4 0,0 2-3 16,0 0 5-16,0 0-2 16,-2 0 6-16,-7 0 5 15,-2 4-9-15,-1 4 3 16,-3 7-3-16,-3 1 3 16,0 7 1-16,2 2-2 15,1 6 3-15,3 3-3 0,3 6 3 16,2 8 0-16,7 2-3 15,0 4 1-15,3-2-2 16,12-1-2-16,1-7 0 16,2-5 0-16,4-4-1 15,0-10 2-15,6-7-4 16,-1-11 1-16,3-7-1 16,-1-6 5-16,1-17 1 0,-3-9 9 15,-3-6-5-15,-7-6 8 16,-7-6-2-16,-8-3 3 15,-2-4 2-15,-12-3-1 0,-7 5-3 16,-3 2 2-16,-5 6 2 16,2 8-8-16,0 8-7 15,2 4-3-15,0 9-2 16,-1 9-3-16,2 9-27 16,-2 2-14-16,0 17-55 15,-3 10-32-15</inkml:trace>
  <inkml:trace contextRef="#ctx0" brushRef="#br0" timeOffset="17295.8738">28266 11918 439 0,'-17'-10'3'16,"3"-4"0"-16,3 3-2 16,0-1-2-16,6-1-5 0,0 1 9 15,1 1-2-15,-2 4 1 16,3 1 0-16,-4 5-3 16,-2 1 1-16,-2 3-13 15,-2 11 0-15,-2 9 7 16,-4 7 5-16,-1 12 1 0,1 11-1 15,3 11 1-15,0 11 0 16,3 12 2-16,4 12 5 16,7 6-1-16,2 4-3 15,7-4-1-15,10-8 0 16,5-16-3-16,7-16-2 16,5-19 3-16,3-15-4 0,2-12 2 15,6-13 11-15,4-6 3 16,3 0-7-16,3-13-3 15,2-10-2-15,-2-6 1 16,-5-6-17-16,-7-10-25 16,-11-8 4-16,-6-8 2 0,-13-12 30 15,-11-9 3-15,-2-13 6 16,-10-12 6-16,-10-12-8 16,-6 2 1-16,-3 8 0 15,-4 10-1-15,-2 22 4 16,-2 24 21-16,-6 19 17 0,0 24-17 15,-4 10-19-15,-1 1 1 16,1 22-8-16,2 9-2 16,2 11-11-16,4 10-28 15,2 10-42-15,1 4-109 16</inkml:trace>
  <inkml:trace contextRef="#ctx0" brushRef="#br0" timeOffset="18108.5234">28327 13730 191 0,'-10'-7'114'16,"0"-1"-112"-16,-1 1-2 15,1-3 2-15,2 3 0 0,-1 0 14 16,0 3 5-16,0 4-6 15,-3 0-4-15,-2 17-3 16,2 4-5-16,-2 13-2 16,-2 9-1-16,2 10-1 0,-1 12 2 15,3 6-1-15,2 9 0 16,5 8 1-16,5 3-1 16,0 0 1-16,2-6-2 15,9-3 2-15,3-12 2 16,4-9 0-16,3-15-1 15,4-9-2-15,4-10-4 0,0-11 1 16,5-5 0-16,4-8 7 16,0-3 2-16,1-6-1 15,-1-6 0-15,-3-12-1 16,-2-9 0-16,-8-7 5 16,-5-13 1-16,-8-15 0 15,0-11 2-15,-9-5-7 0,2-5-3 16,-5 3-1-16,0 7-1 15,0 10 0-15,-1 10 1 16,-12 9-2-16,-7 4-7 16,-10 4 2-16,-6 4-1 0,-9 3 4 15,-1 5 4-15,-3 7 1 16,-2 7-1-16,5 13 0 16,0 3-4-16,4 17-7 15,4 19-14-15,2 10-23 16,2 12-90-16</inkml:trace>
  <inkml:trace contextRef="#ctx0" brushRef="#br0" timeOffset="18858.4772">28235 15634 229 0,'-22'13'236'16,"-1"-5"-234"-16,-4 1 0 0,2 0-3 15,0-1 3-15,1 2 1 16,2 1 2-16,3 5-2 15,1 5-1-15,4 6-3 16,-3 7 0-16,5 9-6 0,1 3 0 16,0 13-5-16,5 1-1 15,0 12 7-15,5 3 6 16,1 4 1-16,0 0 0 16,8 5-1-16,8-4 1 15,6-5-1-15,0-5 0 16,5-6 1-16,-3-10-2 0,5-11 1 15,0-11-2-15,1-9 2 16,4-10 3-16,1-10-1 16,1-3 6-16,1-19 4 15,-1-10-5-15,0-7 1 16,0-9-4-16,-8-3-2 0,-1-5-2 16,-8-2-7-16,-7-1 2 15,-7 1 2-15,-5 2 5 16,-2 4 0-16,-13 3 0 15,-9 5 9-15,-5 0-3 0,-6 1 2 16,-10 0 2-16,-5-6-6 16,-11-1 1-16,-2-6-5 15,2 5-1-15,7 3 0 16,4 9-2-16,11 9 2 16,9 7-2-16,13 13-7 15,0 6-25-15,8 1-7 0,6 0-9 16,3 5-62-16,0-2-179 15</inkml:trace>
  <inkml:trace contextRef="#ctx0" brushRef="#br0" timeOffset="20014.6472">27782 10270 372 0,'-5'-10'6'0,"-2"1"-7"0,2 5-3 16,0 4 11-16,0 0-11 15,0 13 1-15,2 3-4 16,-1 7 9-16,2 6-4 16,-3 4 0-16,3 6 1 15,-2 7 1-15,2 7 0 0,-1 5 0 16,-3 10-2-16,1 9 4 16,-3 7-1-16,-4 5-1 15,0 5 1-15,-1 3 3 16,2 1-3-16,-1 3 0 0,-3-1 0 15,5 0-1-15,-2 4 0 16,2-2 0-16,1-1 1 16,-1-1-1-16,2-2 3 15,1 0-1-15,2 2-1 16,-4 0 0-16,1 2-1 16,-4-3 0-16,3 3 0 0,-4 0 1 15,1 0-1-15,-3 0-1 16,3-2 2-16,0 0-1 15,-1-3 0-15,2-2 0 16,0 1 0-16,4-2 0 16,-2-1 1-16,2 2 1 0,2 3-4 15,-5 2 0 1,0 0 6-16,-3-6-6 0,-1-1 1 16,0-2 2-16,-3-5-1 15,1-2 2-15,5 1 5 16,1 6-4-16,0 0 0 0,3 3-2 15,-2-1-1-15,-1 2 9 16,-1-4-4-16,-3-4 1 16,-1 1 5-16,3-8 0 15,-1-2-1-15,2-6 2 16,6-1-8-16,3-5 0 16,2 0-3-16,0 2-1 0,2 2-1 15,3 5 2-15,0 1-3 16,1 2 2-16,-4 7 1 15,-2-6 0-15,0 0-1 16,0-2 2-16,0 0 4 0,0-3-2 16,0-1 2-16,0-1 1 15,0 1 1-15,0-2-3 16,2 1-1-16,3-1-3 16,2 4 1-16,2-3-2 15,2-3 0-15,0-5-1 16,4-7-1-16,-2-13-16 0,0-13-10 15,-2-20-15-15,-9-18-26 16,-2-34-103-16</inkml:trace>
  <inkml:trace contextRef="#ctx0" brushRef="#br0" timeOffset="21702.0413">27774 10217 258 0,'-17'-2'6'16,"3"-2"1"-16,3 1 21 15,2 0-25-15,2-1 0 0,5-1 13 16,2-8 3-16,0 1-9 15,4-6-6-15,6 0-1 16,9-4-5-16,4-1 15 16,4 2-10-16,4 1 1 15,4 0 1-15,6 3-3 0,2 0 0 16,9 5-1-16,-1 3-1 16,3 0-1-16,1 4 1 15,-1 0 0-15,7-1 0 16,0 2 2-16,6 3-3 15,-1-1 1-15,5 2 0 16,0 0-3-16,-1 0 5 0,-2 3-14 16,-2 3 0-16,-5-1 1 15,-8-1 6-15,-3-2 4 16,-3-2 0-16,-4 0 0 16,-5 0-8-16,1-4 10 15,-5 2-1-15,-1 2 1 0,-5 4 0 16,-6 9-1-16,-6 9-3 15,-3 6 5-15,-6 10 3 16,-4 7-2-16,-3 5 0 16,0 7 0-16,-9 3 3 0,2 0-5 15,-1 6 1-15,0-2-1 16,6 9 0-16,-1 4 0 16,1 9 0-16,-2 8-1 15,-3 2 2-15,0 4-2 16,-2-6 0-16,-3-1 2 15,1-9 7-15,2-5 2 0,2-4 0 16,3 2-5-16,4-1-1 16,0 3-2-16,4 4-1 15,4 2-1-15,4 0 0 16,-4 2-1-16,-1-1 0 16,-1-6 0-16,-5-2 1 15,-1-3-1-15,0-3 1 0,0-1-1 16,0 2 2-16,0 6-2 15,0 3 1-15,0 7 0 16,0 5-1-16,0 3-1 16,0-1 2-16,-1 3-2 0,-5-5 2 15,-1 1-2-15,-1 0 7 16,-4 2-1-16,2 3-4 16,-5 2 1-16,-1-1 3 15,0-1 2-15,2-7 3 16,2 0 4-16,-2-4-5 15,7-2-5-15,2 1-3 0,4 1 0 16,-1 0-1-16,-3-1-1 16,2-1 1-16,-2-4 2 15,-1-2-2-15,-1-5 1 16,2-1 1-16,-3-1 2 16,5-1-1-16,-1-4-1 0,1-1 0 15,-1 0-4-15,4 0 4 16,0 3-2-16,0 1 0 15,0 3 0-15,0 1 0 16,0 2 0-16,0 3 6 0,0-5 8 16,0 0-12-16,0-4-2 15,0-3 1-15,0-7 0 16,0-7 1-16,0-5-1 16,0-4-1-16,0-3 0 15,0 1 2-15,0 0-2 16,0 0 0-16,0 4 0 15,0 2 0-15,4 4 0 0,3 1-16 16,1-2 7-16,-5-1 7 16,2-7 1-16,-1-4 1 15,-4-11 0-15,0-4 0 16,0-7-16-16,0-7 22 16,-5-2 6-16,0-5-11 0,-3-1 3 15,-1 1-3-15,0 0 0 16,-4 4 0-16,1 3-2 15,-5 1 0-15,0 5-10 16,-10-2 6-16,-4 3-4 0,-3-3 7 16,-3 2-2-16,-10-7 0 15,-4 2 15-15,-4-5-7 16,-4 3-3-16,-6-2 0 16,-6 3 0-16,-4 3-1 15,-4 4 9-15,-1 2-9 16,-3 3 2-16,5-1 5 0,0 0 7 15,0-2 0-15,7-3 1 16,4-4-8-16,3-5-5 16,6-5-1-16,6-4-1 15,7-4-1-15,8-13-12 16,6-10-25-16,8-8-62 16,6-3-25-16</inkml:trace>
  <inkml:trace contextRef="#ctx0" brushRef="#br0" timeOffset="22936.3341">24981 11158 237 0,'-9'-7'5'16,"1"5"-4"-16,-2 1 0 15,1 1-3-15,1 0-2 16,0 0 7-16,2 0 9 16,1 0 0-16,5 0-4 0,0 0 0 15,0 0-11-15,0 0-3 16,7 0 7-16,6 0 8 15,3 0-1-15,2 1-6 16,1 3 1-16,5 3-1 16,1 2-1-16,4 3-1 15,0 1 1-15,3 1 1 16,2 1-1-16,4 1 0 0,0 0 1 16,3 2-1-16,0 3-1 15,4 0 1-15,2 5-1 16,2-2 3-16,-3 3-2 0,4 0-1 15,1-2 1-15,0-4-1 16,0 5 0-16,3-5 1 16,1 2 1-16,3 1 1 15,-1 2 0-15,1 1 1 16,-1 3-3-16,4 0 0 16,-1-3-1-16,-1-2 1 0,4-3-1 15,-5 1 0-15,3-2 2 16,-7 3-1-16,2 0-1 15,0 2 1-15,-3 1 0 16,-2 0-1-16,-2-1 3 0,0 3 2 16,-1-5 4-1,-1-1 15-15,-1-2-19 0,1-4-2 16,-4-2 0-16,-2 0-2 16,3 5 0-16,-5-3 1 15,-2 5 0-15,0-3-1 16,-1 3 0-16,3-1-1 0,0-3 0 15,-1-1 0-15,2-4 0 16,-3 0 3-16,1-6-5 16,-1 0 1-16,2 0 9 15,-2 2 1-15,1 2-3 16,6 1-4-16,-2 2 0 0,1 3-1 16,-1-1 0-16,-1-4-1 15,0 4 0-15,-3 0 0 16,-4 0 0-16,0-2 0 15,-3-1-1-15,-4-1 2 16,-5-1-1-16,-1-2 0 0,-9 0 0 16,-3 0-15-1,-9 1-28-15,-6 0-74 0,-18-2-102 16</inkml:trace>
  <inkml:trace contextRef="#ctx0" brushRef="#br0" timeOffset="23139.4124">27762 12616 384 0,'-7'0'23'0,"4"0"7"15,3 0-21-15,0 0-13 0,10 0 3 16,5-7 13-16,5-4 9 16,4-8-7-16,2-5 4 15,4-4-13-15,-3-8-4 16,2-3 0-16,-2-8-1 15,-5-6-35-15,-13-5-66 16,-9-7-190-16</inkml:trace>
  <inkml:trace contextRef="#ctx0" brushRef="#br0" timeOffset="23733.1298">24898 11219 183 0,'-9'0'4'0,"2"0"-2"16,4 0 1-16,1 0 10 15,2 0 8-15,0-1-12 0,4-1-13 16,6-2 11-16,7-1-5 15,4-3 2-15,9 0 2 16,9-5 12-16,7 1 19 16,10-3-16-16,6-3-8 0,8 6-7 15,6-4-3-15,6 4-2 16,4-1-1-16,6 1 1 16,8-3-1-16,2-4 1 15,3 1 1-15,9-7-2 16,1-2 1-16,4-5-1 15,3-2 1-15,7-2 0 0,-2-2-1 16,-1 0 1-16,1 1 0 16,-5 4-1-16,-1 3 1 15,-4 5 0-15,-7 4-1 16,-8 3 0-16,-7 1 1 16,-8 4-2-16,-6 3-6 0,-10 3-12 15,0-1-6-15,-5-1-20 16,-8 1-21-16,-5-4-27 15</inkml:trace>
  <inkml:trace contextRef="#ctx0" brushRef="#br0" timeOffset="24030.0232">27953 10399 397 0,'-8'0'7'16,"1"0"2"-16,7 0-1 15,0 0-14-15,9 5-5 16,8 2 14-16,1 4-2 16,5 3 0-16,-1 2-1 0,-4 0 1 15,-6 4-1-15,-5 0 0 16,-5 4 1-16,-2 1 1 15,-4 6-1-15,-11 5 0 16,-9 1 0-16,-5 6-13 16,-6 0-34-16,-11-4-75 0</inkml:trace>
  <inkml:trace contextRef="#ctx0" brushRef="#br0" timeOffset="24951.7851">24957 11287 220 0,'-7'0'91'15,"-3"0"-89"-15,3 0 0 16,1-4 0-16,2 2 15 0,1 1 14 16,3-4-3-16,0 3-16 15,5-3-12-15,8 2 0 16,3 2 0-16,4 1 1 15,7 0-2-15,0 9-1 16,7 9 3-16,4 5-1 0,3 11 1 16,2 3 0-16,2 8 0 15,4 5 0-15,-3 1-1 16,4 7 1-16,5 0-1 16,-2 3 1-16,1 2-1 15,3-2 0-15,-1 1 0 0,2 0 0 16,1-2 0-16,1-1 0 15,2 4 0-15,1-3 0 16,2 4 0-16,-1 3 1 16,4 4-2-16,-1 0 1 15,5 2 0-15,-2 2 0 16,3 0 0-16,3-2 0 0,-5 1-2 16,4-1 2-16,0-2 0 15,0 2-1-15,1-1 2 16,-5-1-2-16,-1-1 0 15,4-5 1-15,-4-1 1 0,-2-3-1 16,-5-4 0-16,-1-3-1 16,-6-1 1-16,-5-8-1 15,-5 1 1-15,3-3 6 16,-6 1-1-16,2 3 0 16,0 3-3-16,-2 0 12 15,0 2-10-15,-2-4 1 0,-5-5-1 16,0-6 4-16,-5-4 6 15,1-10-5-15,-3-4-3 16,2-5-4-16,-7-3-1 16,3-4-2-16,-3-3 0 15,-3-2-21-15,-1-2-1 0,-6 0-4 16,-1 0-2-16,-10 0-56 16,-3 0-60-16</inkml:trace>
  <inkml:trace contextRef="#ctx0" brushRef="#br0" timeOffset="25326.7556">27687 14428 432 0,'4'11'51'16,"1"-2"-54"-16,3 1-56 15,6 1 49-15,4-4 10 0,3 0-1 16,3-4 6-16,3-3 1 16,0 0-1-16,3-10-2 15,2 2 4-15,-1-3 1 16,1-2 6-16,-1 1-10 0,-1-1-1 15,-1-5 1-15,-4 0 0 16,-4-7 1-16,-2-5-2 16,-7-5-1-16,-2-8-1 15,-10-9 1-15,0-10-20 16,-8-5-25-16,-8-4-54 0,-1 0-86 16</inkml:trace>
  <inkml:trace contextRef="#ctx0" brushRef="#br0" timeOffset="26686.0433">25028 11287 385 0,'-2'0'5'16,"-6"0"-2"-16,7 0-2 16,1 0-2-16,0 0-22 0,9 7 19 15,4 6 3-15,7 6-1 16,4 10-1-16,7 5 4 16,2 7-2-16,4 7 1 15,2 9 0-15,2 7 1 0,3 9-1 16,-3 4 0-16,3 7 2 15,0 1-2-15,1 5-3 16,-2 0 2-16,0 3 2 16,4 6 0-16,1 2-1 15,5 2 0-15,-1 3 0 0,4-1 0 16,-3-2 0-16,3-1 0 16,-2 0-1-16,0 1 1 15,-3-4-1-15,4 1 2 16,0 1-1-16,-1 2 1 15,1 4-1-15,1-2 0 0,-3 6 0 16,1-2 0-16,-5-4 0 16,4-3 0-16,-1-4-1 15,-6-3 2-15,1-4-1 16,0 0 2-16,0 3 0 16,1-1-2-16,-1-2 1 0,1-4-1 15,-3-1-3-15,-4-4 10 16,-3-9-7-16,-4-3 1 15,-1-8-1-15,-5-3 13 16,-1-5-1-16,0-3-3 16,2-3-1-16,-1 1-1 15,3-1-3-15,-2-2-1 0,1 4-1 16,-1-3 0-16,-2 3-1 16,0 0-1-16,-4-4 6 15,0 5 2-15,-4-2-6 16,-2-6 0-16,0-3 3 15,-5-4 9-15,-1-5-2 0,0-5-9 16,1-7-3-16,-2-1 0 16,-3-5-14-16,-2-2-3 15,0-3-9-15,-3 1-8 16,1-3-24-16,-3 3-54 0</inkml:trace>
  <inkml:trace contextRef="#ctx0" brushRef="#br0" timeOffset="27076.6288">27426 16334 495 0,'0'4'7'0,"1"5"-5"16,6-1-53-16,5 2 41 16,7 3 9-16,0 3 3 15,8-2-1-15,2 2 0 16,3-2-1-16,0-1 1 0,-1-2-1 16,1-4 0-16,-1-4 0 15,-3-3 5-15,-1 0-2 16,-3-2-2-16,-4-10 6 15,-4-2 2-15,-1-3-3 16,-5-5-2-16,1 0 1 0,0-3-4 16,1 0 1-16,0-3-3 15,1-4 2-15,0-3-1 16,-2-9-18-16,-6-7-64 16,-5-8-97-16</inkml:trace>
  <inkml:trace contextRef="#ctx0" brushRef="#br0" timeOffset="28404.6679">24918 12696 382 0,'0'0'0'16,"2"-7"-13"-16,11-9 19 15,8-4-11-15,6-8 5 16,10-4 1-16,9-6 5 16,6 0-6-16,3 0 4 15,8-2 0-15,8 1-4 0,2-2 0 16,8-6-1-16,3-3-1 16,7-7 6-16,7-4-4 15,1-6 1-15,3-2-1 16,3-6-1-16,5 0 2 0,0 0 0 15,4 0 1-15,2 6 2 16,-3 1 3-16,-2 4-4 16,-1 6-3-16,-6 5 3 15,-5 6-2-15,-4 1-1 16,-5 5 1-16,-3 0-1 16,-6 1 0-16,-7 2 0 0,-4-4 1 15,-3 2 0-15,-10 2-2 16,-7 4 1-16,-5 6 1 15,-9 4-1-15,-5 8-7 16,-11 3-34-16,-6 7-44 16,-7-2 5-16,-6 1 0 0</inkml:trace>
  <inkml:trace contextRef="#ctx0" brushRef="#br0" timeOffset="28717.1369">27594 10789 257 0,'-20'0'18'0,"6"0"41"15,3-2-21-15,2 1-7 16,9-1-15-16,0 0-13 0,5-4-11 16,10 2 15-16,8-6-9 15,3 2 2-15,11-5-3 16,4 1 7-16,0 3-2 15,5 1-1-15,-4 4-1 16,-3 4 0-16,-8 6 0 16,-6 14-1-16,-11 12-1 0,-13 14 0 15,-2 21 6-15,-20 12-3 16,-11 18 2-16,-11 12-21 16,-5 5-10-16,-12-3-64 15,-3-11-196-15</inkml:trace>
  <inkml:trace contextRef="#ctx0" brushRef="#br0" timeOffset="29373.3523">25168 12782 387 0,'18'-16'0'16,"-2"1"2"-16,5 1-13 15,3 2-16-15,1 1 0 16,4 2 23-16,3 0 3 15,6 0 0-15,6 2 1 16,11-2 1-16,0 0 0 0,8 2 2 16,7 0-2-16,6 2-1 15,2-1 0-15,5-1 1 16,5 2-1-16,6-1 1 16,3-1-2-16,3 0 2 0,2 0 0 15,4-6 0-15,2 5 1 16,-2-3-2-16,-2-5 0 15,1 0 1-15,-5-4-2 16,-3-1 2-16,0-3 3 16,-4 2 6-16,-5 4 8 15,-3 1-6-15,-7 5-9 0,-5 1-1 16,-9 2-2-16,-8 2 1 16,-5 0-1-16,-7 0 1 15,-5-2-1-15,-5-2-7 16,-7-3-22-16,-6-2-33 15,-8-3-128-15</inkml:trace>
  <inkml:trace contextRef="#ctx0" brushRef="#br0" timeOffset="29623.3344">27890 12122 368 0,'-11'3'6'15,"-1"2"-3"-15,5 6-2 16,1 0-2-16,4 3 2 16,2 2-1-16,0 2-1 0,13 0 0 15,1 0 1-15,4 3 0 16,0 2 1-16,2 4 0 16,0-2-1-16,-1 7 1 15,-2 6-1-15,-5 3 1 16,-4 0-20-16,-8 2 16 15,-3 1-45-15,-21-6-130 0</inkml:trace>
  <inkml:trace contextRef="#ctx0" brushRef="#br0" timeOffset="30326.4043">25032 12862 379 0,'5'0'1'16,"5"0"-7"-16,10-4 7 15,9 4-2-15,5 0 0 16,5 0 0-16,9 4 0 0,-1 12 2 16,8 2-2-16,-1 5 1 15,7 2 1-15,2 6 0 16,-1-1-1-16,6 4 0 16,2 1 0-16,3 3 0 15,-2 0-1-15,7-1 2 16,-5 0-1-16,4-1 0 0,2 0 1 15,-1-6-1-15,4 2 0 16,-1-6 0-16,4-1 0 16,-5-1 0-16,1-1 1 15,-2-2 0-15,0 4 0 16,-4-1-1-16,-1 2 0 0,-4 1 0 16,0 3 0-16,2 1 0 15,-7 1 1-15,1 4 0 16,-5-6 0-16,-3 0 0 15,-7 0 0-15,-4-3 2 16,-6 0-1-16,-7-2-2 0,-3-2 1 16,-6-1 0-16,-3-1-1 15,-2-5 0-15,-4 2-2 16,-6 3-27-16,1 1-60 16,-9 1-93-16</inkml:trace>
  <inkml:trace contextRef="#ctx0" brushRef="#br0" timeOffset="30592.0036">27402 14109 282 0,'-5'0'134'0,"5"0"-103"15,0 0-27-15,12 10-7 16,10 0 3-16,5 2 2 15,3-1-3-15,1 0 1 0,5-8 0 16,-4-3-1-16,0 0 0 16,0-16-1-16,-3-7 9 15,-5-6-2-15,-5-6-3 16,-4-5-1-16,-6-4-13 16,-9-1-23-16,0-5-14 15,-21 2-89-15</inkml:trace>
  <inkml:trace contextRef="#ctx0" brushRef="#br0" timeOffset="31341.9605">24994 12994 153 0,'-4'2'37'0,"2"-2"11"0,2 2-27 16,0 0-22-16,3 3-3 16,9 2 6-16,2 3-2 15,6 10 1-15,7 5 0 16,5 8-1-16,2 9 1 15,7 10 1-15,5 7 2 0,-2 7 1 16,3 5 0-16,1 5-2 16,3 3 0-16,1-2-1 15,-2-1 4-15,2 1 7 16,6 1 15-16,1 3-19 16,2-1-4-16,7 2-3 0,0 1-2 15,2 1 0-15,1-1 0 16,-2-1 1-16,-1 4-1 15,0 0 1-15,5 0-1 16,-2 0 0-16,-4 0 1 16,4-6 14-16,-7-3-8 0,-1-3-5 15,-4-2-2-15,-2 0 0 16,0-3 1-16,-1 2-2 16,0 3 4-16,-2-1 5 15,-1 0 6-15,3 0 2 16,-7-2-7-16,-1-3-6 0,-6-1-2 15,-3-7 1-15,-3-3-2 16,-7-5 10-16,0-6 15 16,-6-3-12-16,-5-8-10 15,0 1-2-15,-4-3 0 16,-1-4-1-16,-4-2-6 16,-2-5-26-16,-6-6-16 0,-1 0-38 15,0-5-33-15</inkml:trace>
  <inkml:trace contextRef="#ctx0" brushRef="#br0" timeOffset="31591.9316">27200 16381 334 0,'-19'7'41'16,"3"2"2"-16,5-1-29 15,1-3 5-15,7 2-1 0,3 0-1 16,0 2-8-16,13 3-9 15,8 1 0-15,6 3-2 16,5-2 4-16,7-1-4 16,0-7 2-16,2-3-1 15,-5-3-1-15,2-18-2 16,-7-16-2-16,-2-16 2 16,-10-20-10-16,-6-18-23 0,-13-14-14 15,-3-15-146-15</inkml:trace>
  <inkml:trace contextRef="#ctx0" brushRef="#br0" timeOffset="32420.0087">25064 10046 208 0,'-29'17'41'0,"2"-4"-39"0,2 1 1 16,6-1-1-16,-2-3 4 15,7-2 6-15,1-1-1 16,5-4-9-16,1 1-1 16,2-1 1-16,2-1-1 0,1-2 3 15,2 2-4-15,0-2-8 16,0 0 7-16,5 0 3 15,8-14 7-15,7-9 24 16,7-9-5-16,11-15-14 16,8-6-6-16,8-12-4 15,4-4 0-15,1 1 0 0,2-2-3 16,-4 2 2-16,-3 6-3 16,-2 5 0-16,-9 4 2 15,-4 8-2-15,-9 7-4 16,-9 8 12-16,-1 7-9 15,-8 5 5-15,-2 7-6 16,-5 4-2-16,0 6 2 0,1 1-3 16,-1 0-14-16,0 2-34 15,1 4-44-15,1-6-100 16</inkml:trace>
  <inkml:trace contextRef="#ctx0" brushRef="#br0" timeOffset="33076.2062">28573 10010 256 0,'0'0'126'0,"0"-5"-124"16,0-10 0-16,0-6-1 16,0-9-10-16,0-10 11 15,7-15 5-15,-2-11 5 16,4-16 1-16,0-11 0 0,2-9 1 16,-3-9 5-16,4-4-4 15,-2 0-4-15,2 5 2 16,2 9 2-16,-2 6 5 15,-1 15-4-15,0 12-3 16,-3 11-3-16,0 11-6 0,-3 8-2 16,2 11-1-16,-1 8-2 15,-5 6 0-15,4 6-27 16,-3 5-29-16,-2 2-55 16,-2 0-105-16</inkml:trace>
  <inkml:trace contextRef="#ctx0" brushRef="#br0" timeOffset="33873.0355">24780 10322 153 0,'-15'6'4'16,"3"-3"5"-16,1-1 6 0,4-2 0 15,3 0-3-15,1 0-3 16,3 0-2-16,0 0-2 16,0-2-3-16,0-5 4 15,7-4-6-15,6-5 3 16,4-8 4-16,7-11-8 15,5-9 5-15,7-8 1 0,5-7-1 16,6-9 8-16,5 0 5 16,1-1 2-16,3 4 1 15,-2 5 2-15,-1 3-10 16,-6 5-4-16,-3 8-1 16,-8 1-2-16,-6 8 0 0,-4 6-3 15,-7 7 3-15,-2 6-6 16,-5 4-5-16,-5 3-19 15,-2-3-48-15,-1 1-35 16</inkml:trace>
  <inkml:trace contextRef="#ctx0" brushRef="#br0" timeOffset="35388.5398">24699 10443 218 0,'-10'0'4'0,"0"0"16"15,1-1 9-15,4-5 6 16,2-2-5-16,1-3-6 16,2-6-14-16,2-5-8 0,10-7 3 15,6-9-2-15,8-5 5 16,2-1-4-16,3-9 0 16,1 3-4-16,2 0 0 15,-2 3 2-15,-3 2-3 16,-4 8 2-16,-4 3-8 15,-4 6-34-15,-7 3-64 0,-1 2 15 16,-5-1-46-16</inkml:trace>
  <inkml:trace contextRef="#ctx0" brushRef="#br0" timeOffset="35857.2568">25633 8772 231 0,'-4'-11'68'0,"-5"0"-56"15,9 4 13-15,0 2-3 16,0 5-17-16,7 0-4 15,7 15-7-15,1 4 7 16,5 8-1-16,6 3-1 16,-4 6 4-16,4 3-1 0,-3-1-1 15,-1-1 0-15,-1-1 0 16,-5-4 1-16,2-5-2 16,-2-4-14-16,2-7-14 15,-2-4-28-15,-2-6-10 16,1-6-8-16,-1 0-55 15</inkml:trace>
  <inkml:trace contextRef="#ctx0" brushRef="#br0" timeOffset="37341.573">26092 8840 67 0,'10'-38'43'0,"-5"5"-2"16,-1 6-13-16,-4 4-3 15,0 7 11-15,-5 8-25 16,-5 5 0-16,-2 3-1 15,-7 12-7-15,2 13-3 0,-7 11 0 16,1 5 1-16,2 5 0 16,1 4-2-16,1-3 3 15,11-8-2-15,6 0 1 16,2-10-8-16,2-8-1 16,10-5 8-16,3-9 13 15,0-5-13-15,2-2 2 0,0-9 4 16,-2-9-7-16,-1-1 5 15,3-5-4-15,-7-2-1 16,0 1 1-16,-3 0 1 16,-5 0-1-16,-1 4 2 15,3 1 1-15,-4 0 15 0,0 6 3 16,2 3-4-16,-1 3-8 16,3 4-4-16,-1 2-5 15,4 2-6-15,-1 0-2 16,1 9 14-16,4-2-4 15,2-2-1-15,1 1-1 0,4-4 0 16,1-2 1-16,0 0 3 16,6-4-3-16,-1-7-1 15,1-5 1-15,-4-3-3 16,-1-1 2-16,-4-1 0 16,-1-3 0-16,-7 1 1 15,-3-2-1-15,-1 2 1 16,0 7 0-16,-4-4 3 0,0 6 6 15,0 7 6-15,2 1-5 16,0 6 0-16,0 0-13 16,3 2-3-16,2 7 10 0,0 4-3 15,6-5-1-15,-1 5-1 16,5-6 1-16,0-3-1 16,0-4-1-16,5 0 3 15,-3-9 0-15,1-6-1 16,-3-1 1-16,0-3-1 15,-5-1 1-15,-1-3-1 0,-7 0 0 16,-2 0 1-16,-2 1 4 16,0 2 0-16,-7 1-1 15,-1 3 1-15,2 5-3 16,1 2 1-16,3 4-2 16,2 5-2-16,0 0-3 15,2 10-4-15,10 7 7 0,7 8 0 16,3 9-2-16,3 7 4 15,3 11-2-15,1 8-2 16,1 4 4-16,1-1-2 16,-3-4-2-16,-1-8 1 0,-1-10-10 15,-6-10 2-15,-6-8 8 16,-4-9 0-16,-10-5-4 16,0-2 6-16,-8-7 3 15,-8 0-1-15,-4 0-2 16,-2-14 2-16,-2-6-1 15,2-4-2-15,0-9 1 0,2-4-2 16,4-4 1-16,1-2-9 16,7-2-10-16,4-1-1 15,4 1 0-15,0 2-8 16,4 6-25-16,4 0-23 0,4 5 32 16,-2 5 10-16,-3 0 10 15,3 4 14-15,-3 1 18 16,-2 3 21-16,0-1 2 15,3 6 0-15,-3-1 28 16,0 1-24-16,2 1-17 16,2 1-5-16,-1 0-4 0,1-2-2 15,-2-1-4-15,0 1 0 16,1 0-2-16,-3-4 0 16,-5 4 2-16,0-3-2 15,0 5 3-15,-2 1 1 16,-9 2 12-16,-2 8-5 0,3 1-5 15,-5 0-5-15,3 14-1 16,-1 4-1-16,4 7-1 16,2 1 1-16,5 6-2 15,2-3 0-15,9 0 1 16,8-6-2-16,5-7 3 0,7-7-1 16,3-9 0-16,1 0 1 15,5-8 1-15,-2-7 3 16,-4-5-3-16,-3 0-1 15,-5-5 1-15,-5 2-1 16,-6 0 1-16,-8 0-1 0,-5-1 2 16,0 3-1-16,-5-2 0 15,-8 3-2-15,-3 1 4 16,-1 2-1-16,2 3 1 16,2 2 0-16,2 1 0 15,4 4-1-15,3 1-1 16,4 3 0-16,0 3-2 0,6 0-5 15,8 0 6-15,3 7 0 16,2 6-1-16,3 2-1 16,-4 2 0-16,-6 2 0 15,0-2 1-15,-2-2 2 16,-3-2 0-16,5-6 0 0,3-3-1 16,14-4-1-16,8-11-2 15,11-12-14-15,10-14-103 16</inkml:trace>
  <inkml:trace contextRef="#ctx0" brushRef="#br0" timeOffset="43044.6729">20853 13550 135 0,'0'-23'5'16,"0"4"-4"-16,0 2 2 0,0 0-3 16,0 2 2-16,0 0 3 15,0 1-1-15,0 2 11 16,0-4 3-16,0 6-2 15,0 1 6-15,-4 2 10 16,1 2-21-16,-2 5-3 0,1 0 5 16,-4 0-8-16,1 3-1 15,-2 9-2-15,1 4-2 16,-2 4 1-16,0 8 1 16,3 2-1-16,-1 8-2 0,1 5 3 15,2 7-2-15,1 2 1 16,2 5-1-16,1 2 0 15,1 2 2-15,0-3-4 16,5 3 2-16,4-2 0 16,2 0 0-16,6-4-1 15,5-3 1-15,0-6 0 16,7-10 1-16,-3-9-1 0,8-11-2 16,1-14 2-16,-1-6-2 15,0-23 5-15,2-10 4 16,-6-10 4-16,3-10-3 15,-5-3-6-15,1-5 2 0,-5 3-2 16,-5 3-3-16,-3 0 2 16,-5 5 2-16,-6 1-3 15,-5 3 1-15,0 0 0 16,-7 0 0-16,-7 6 0 16,-6 2 2-16,-5 7 2 0,-2 5 3 15,0 6-1 1,-1 10-2-16,1 5 5 0,2 9-2 15,-1 0-5-15,3 13-3 16,5 6-9-16,0 8-35 16,6 6-21-16,0 0-38 0,4 4-70 15</inkml:trace>
  <inkml:trace contextRef="#ctx0" brushRef="#br0" timeOffset="43560.2609">21048 14720 179 0,'0'-8'53'0,"0"4"-54"15,0 4-6-15,-2 0 2 16,-1 0 8-16,-1 0-2 0,1 0 2 16,-1-1-1-16,3-1 1 15,-3-2-3-15,1 1-3 16,1 0 6-16,0 2 0 15,0-1-2-15,0 2 0 16,0 0-3-16,0 0 2 16,1 0 1-16,1 0 0 0,-2 0-1 15,2 0-2-15,0 3-28 16,0 0-30-16,0 0-78 16</inkml:trace>
  <inkml:trace contextRef="#ctx0" brushRef="#br0" timeOffset="45919.478">20805 11557 396 0,'-13'-10'1'15,"-1"5"3"-15,2 2-1 16,4 1 1-16,1 2-3 16,3 0-1-16,-4 7 0 0,3 11-1 15,0 5-1-15,-4 11 2 16,-1 9-1-16,0 6 1 16,-2 11-2-16,-3 5 0 15,-2 13 2-15,-4 6-3 16,-2 11 3-16,-2 6 0 15,2 9-1-15,-1-2 1 0,3 3 1 16,5 0-1-16,4 3 0 16,4 9 0-16,6 11 0 15,2 12 0-15,0 17 0 16,0 7 1-16,2 12-1 16,3-1 2-16,-2-1-2 15,4-2 0-15,-2-8 0 0,0-13 0 16,-1-9 1-16,1-6-1 15,2-6 0-15,2-5 0 16,2-2 0-16,4 2-1 16,-1 1-1-16,-2-4-1 0,3-1-2 15,-7-6 4-15,-2-5 0 16,-6-9 3-16,0-9-1 16,0-7 3-16,-2-11 1 15,-7-5-1-15,2-11 0 16,-2-3-1-16,0-9 1 15,-2-6 1-15,3-5-2 0,-4-7-2 16,2-4 1-16,-2-3-2 16,4-4 2-16,-1-1-1 15,0 1-2-15,3-2 2 16,3 2 1-16,-2 3-2 16,3-3 1-16,0 0-1 0,2-3-2 15,-3-1 3-15,3-3-1 16,0-5-2-16,0 1-1 15,0-3 5-15,0-1-4 16,0 1 0-16,3 1 1 0,1 4 4 16,2 0-1-16,4 3-2 15,-1-1 0-15,0 0 0 16,2-2 0-16,1-3-4 16,2-6-1-16,1 1-2 15,5-1 6-15,1-3-1 16,6 1 5-16,3-1 4 15,4 1-5-15,4 1-1 0,4-2 0 16,2 1-2-16,4-3-4 16,3 0 5-16,5 0-7 15,0 0 7-15,1-5 4 16,4 0-1-16,-1-1-3 16,-3 1 2-16,1 2 0 0,-3 3-1 15,-1 0 0-15,-9 0-2 16,0 0 2-16,-8 0-1 15,-8 0 1-15,0-3-8 16,-6-4-2-16,-7-1 11 0,-1-9-5 16,-8-8 1-16,-5-5 3 15,-2-11 7-15,0-5 2 16,-6-8-4-16,-2-1-4 16,-4-2-1-16,4 1 1 15,-1 3-2-15,0-4 1 16,-2-4 1-16,0-3 2 0,-2-13 1 15,1-10 0-15,2-10 4 16,0-10-4-16,6 0-1 16,1 4-2-16,1 5-1 15,2 14 1-15,0 15-4 16,2 10 4-16,1 3 0 0,-3 5-3 16,0-1 3-16,0-8-2 15,0-6 0-15,0-9-1 16,0-6 2-16,0-3 0 15,0 0-1-15,0 6 0 16,2 3 2-16,0 5-3 0,-2 3 2 16,0 5-2-16,0-1 3 15,0-3-3-15,0-2 1 16,0-5 2-16,2-6-3 16,-1-4 1-16,2-10 0 15,2-3 0-15,1-3 2 16,-3 5-4-16,1-1 3 0,-3 8 0 15,-1 5 0-15,0 4-2 16,-3-1 0-16,-4-1 1 16,0-3 0-16,-1-7-1 15,4-7 2-15,1-4-3 16,3-1 0-16,0 4 2 0,0 2 2 16,5 6-2-16,0 12-1 15,0 5 2-15,0 5-1 16,-3 6 1-16,1-1 0 15,-3 2-2-15,0 3 2 0,0-3 0 16,2 0-4-16,-2 4 4 16,2 0-3-16,-2 4-1 15,2 5 2-15,-2 3 5 16,0 6-9-16,0 7 13 16,0 4-12-16,-4 4 7 0,-1 6-2 15,-2 1-3 1,1 2 4-16,0-1 0 0,-2 4 2 15,-1-3-4-15,-2 3-3 16,0-1-1-16,-4 3 3 16,-2-1 8-16,-5 2-1 15,-5 2-5-15,-7 2-1 16,-7 1-1-16,-6 2 2 0,-3 0 2 16,-7 2-1-16,-3 0-1 15,1 0 3-15,3 0-1 16,2 0 2-16,6-3-2 0,7-1-1 15,6-1-2-15,9-4 0 16,4-2-2-16,9-1-15 16,3-4-33-16,3-8-58 15,-2-2-226-15</inkml:trace>
  <inkml:trace contextRef="#ctx0" brushRef="#br0" timeOffset="46216.3454">20805 10497 472 0,'-8'0'-6'0,"3"0"3"15,1 0 6-15,4 0-7 16,0 11-3-16,5 5 7 16,7 7 0-16,3 9-2 15,4 6 5-15,2 2-2 16,4 2-3-16,4-4-5 0,3-1-18 16,4-9-23-16,0-6-30 15,0-12-11-15,-3-8-44 16</inkml:trace>
  <inkml:trace contextRef="#ctx0" brushRef="#br0" timeOffset="47591.2257">21438 10497 47 0,'7'-29'222'15,"-5"7"-218"-15,-2 0-2 0,-4 6 5 16,-4 4 18-16,-5 1 0 15,0 7 11-15,-1 4-14 16,-2 0-11-16,2 11-8 16,-3 7-2-16,3 5 1 15,-2 4-1-15,2 3 0 16,4-2 0-16,3 0-1 16,4-6 0-16,3-6 0 0,0-4-1 15,3-8-2-15,4-2 0 16,5-2-6-16,0-5 6 15,1-8 8-15,1-1-9 16,-2-6 6-16,-1 0 1 0,-2 1-2 16,-4 1-2-1,-3 4 1-15,0 2 2 0,-2 3 1 16,0 3-1-16,0 3 13 16,-2 1 5-16,2 2-11 15,0 0-7-15,0 0-4 0,0 2 2 16,2 3 0-16,6 1-1 15,0-3-2-15,5-3-1 16,1 0 1-16,0 0-2 16,3-3 2-16,-3-8-3 15,1-2-4-15,-1-3 2 16,-1 2-1-16,-5-4-2 0,1-2 11 16,-4 1-4-16,2-1 7 15,-6 1-2-15,-1 2 0 16,0 3 1-16,0 3-2 15,0 4 10-15,0 4 4 0,0 3 1 16,0 0-3-16,0 0-12 16,0 5-1-16,0 5 1 15,4-4 0-15,4 1-1 16,5-3-3-16,3-4 0 16,4 0 1-16,-2-4 2 15,5-8 3-15,-1-4 1 0,-1-2-4 16,1-5 3-16,-4-2-4 15,-2 0 3-15,-3 0 1 16,-4 0-1-16,-6 2 0 16,-1 2-2-16,-2 3 4 15,0 2 0-15,0 1-3 0,-2 6 2 16,1 4 4-16,-1 1-3 16,2 4-3-16,0 0-2 15,0 11 0-15,8 9 3 16,6 10 0-16,0 9-1 15,4 13 1-15,4 8-2 0,2 7 1 16,1 3 1-16,4 0-1 16,-3-2 1-16,1-11 0 15,-7-7-3-15,-1-8-9 16,-4-12 4-16,-5-9 5 16,-5-10 2-16,-5-7-2 0,0-4 2 15,-5-3 5-15,-8-15-5 16,-4-5 1-16,-4-9-1 15,1-7 4-15,1-4-2 16,-1-2-1-16,0 3-3 16,4-4 3-16,1 1 0 15,5 1 0-15,1-3 1 0,4 4-4 16,3-3 2-16,1 5 1 16,1 3-5-16,0 6 7 15,0 4-3-15,0 4 1 16,0 5-1-16,1 1-1 15,1 4 1-15,2 1 2 0,-3 3-3 16,1 0 1-16,0 5-2 16,0 4 1-16,-1 1-5 15,-1 0-5-15,2 6 15 16,2 7-1-16,-1 3-2 16,3 2-2-16,3 0 2 0,3-4-1 15,-1-1 0-15,5-6-1 16,1-5-3-16,4-2 1 15,2-7-4-15,4-11 17 16,2-4-9-16,-4-6 0 16,-2-4 1-16,-5-2-2 15,-4-4 0-15,-4 3-2 0,-10 0 1 16,0 3 2-16,0 0-1 16,-4 4 0-16,-3 3 0 15,-2 3 2-15,4 4-2 16,-1 6 1-16,3 5 3 0,-1 5 2 15,4 2-3-15,0 2 3 16,0 10-7-16,0 5 2 16,7 0-1-16,9-1-1 15,4-5 1-15,2-2-2 16,5-5-2-16,4-4-4 16,3-7-10-16,0-8-13 0,0-8-41 15,-4-7-48-15</inkml:trace>
  <inkml:trace contextRef="#ctx0" brushRef="#br0" timeOffset="47794.333">22366 9161 388 0,'-8'-11'8'15,"1"6"25"-15,3 3-10 16,4 2-10-16,4 0-19 15,11 13 9-15,5 3-1 0,7 6-1 16,6 3 1-16,3 6-1 16,3 3 0-16,4 1-14 15,0-1-44-15,-2-7-70 16</inkml:trace>
  <inkml:trace contextRef="#ctx0" brushRef="#br0" timeOffset="50575.591">28960 7552 243 0,'-19'0'5'0,"2"0"-2"0,7 0 22 15,6 0-11-15,4 9-14 16,2 5-9-16,10 12 9 15,5 5 2-15,2 7 0 16,3 8 2-16,0 4-3 16,1 0 2-16,0 4 2 15,0-8-3-15,4-5-2 0,2-9-55 16,2-13-12-16,-1-7 21 16,1-12-16-16</inkml:trace>
  <inkml:trace contextRef="#ctx0" brushRef="#br0" timeOffset="51466.1178">29455 7688 150 0,'8'-42'26'0,"-4"7"34"15,-4 3-26-15,0 9-6 16,0 6-5-16,-5 7 5 0,-7 6 4 16,0 4-12-16,-6 7-18 15,-5 13-2-15,0 7 0 16,-4 3 1-16,3 2 0 15,2 1-2-15,6-1 2 16,8-4-2-16,3-8-13 16,5 0-2-16,3-6-4 0,11-7 4 15,3-6-6-15,0-1-1 16,3-4 23-16,-1-10 5 16,0-5-11-16,-3-1 6 15,0-1 0-15,-8-4 5 0,0 0-4 16,-2 2 2-16,-5 3 15 15,-1 4 5-15,0 3 5 16,0 3-2-16,0 6-2 16,0 4-20-16,2 0-22 15,3 11 21-15,2 3-2 16,5 3 0-16,2 0-1 16,6-1 0-16,1-3-1 0,4-4 1 15,2-2-2-15,0-7-4 16,2 0 3-16,0-5 6 15,-2-10-11-15,-6-1 0 16,-3-2 7-16,-4-5 1 16,-5 0 2-16,-2-4 0 0,-3 2 0 15,-1-2 0-15,-1 4 1 16,-2 5 7-16,0 4 7 16,0 5 1-16,0 4-7 15,0 5-5-15,0 0-6 0,0 7-2 16,0 5 2-16,0 3 1 15,2-1-1-15,4 1-1 16,-1-5 1-16,4-3 0 16,0-3-8-16,2-4 2 15,1 0 8-15,3-11 1 0,1-3-3 16,0-2-2-16,-2-6 3 16,3-3 0-16,-5 4 0 15,-1-4 0-15,0 2-1 16,-4 1 1-16,0 6 0 15,-2 4-1-15,0 3 4 16,1 4-3-16,0 5-1 16,2 0-6-16,6 10-3 0,-1 6 1 15,6 9 4-15,2 5 0 16,1 12 1-16,1 4 4 16,2 9 0-16,1 4 0 15,-2 2-5-15,-2-3-2 0,-2-4-1 16,-6-9-8-16,-2-11 15 15,-6-7-1-15,-2-10-1 16,-4-5 2-16,0-9 3 16,-10-3 30-16,0 0-9 15,-2-12-14-15,-3-3-6 0,1-8-2 16,1-8-1-16,2-5-1 16,6-6-20-16,1-10-18 15,4-1-21-15,0-4-42 16</inkml:trace>
  <inkml:trace contextRef="#ctx0" brushRef="#br0" timeOffset="51950.4664">30212 7356 27 0,'5'-7'215'15,"-1"-1"-193"-15,1 0 0 16,5-3-11-16,0-5-1 16,5 0-4-16,2-4-6 0,-2 1 1 15,1-5-2-15,-1 3 2 16,-5 0-9-16,-5-1-1 15,-3 4 5-15,-2 4 8 16,-2 3 18-16,-8 4 10 16,-5 5-18-16,1 2-9 15,-4 0-3-15,2 14-2 0,3 4-2 16,1 4 0-16,5 3 0 16,7 2 0-16,0-3 1 15,10 2-4-15,9-5 1 16,8-5 1-16,7-2-2 15,1-8 7-15,5-6-2 16,-3 0 3-16,-3-7-9 0,-2-11-1 16,-3-2-1-16,-7-5 5 15,-4-2 4-15,-7-1 1 16,-4-1 2-16,-7-1 1 0,0-1 10 16,-5 5-6-16,-6-1 3 15,-2 4 0-15,3 5-5 16,-1 6-2-16,1 2-1 15,3 7-1-15,2 3-3 16,0 3-2-16,3 12-6 16,1 6 5-16,1 3 0 0,1 2 2 15,11-2-2-15,7-2-27 16,5-6-9-16,5-5-8 16,3-11-65-16</inkml:trace>
  <inkml:trace contextRef="#ctx0" brushRef="#br0" timeOffset="52309.8065">30831 6610 418 0,'9'-13'-4'15,"4"1"0"-15,1 3 8 16,8 5-4-16,3 4 1 0,2 2 0 16,0 14-1-16,-4 6-3 15,1 8 4-15,-6 4 1 16,-6 2 1-16,-2-1-2 16,-2-1 1-16,1-7 0 15,-4-4-1-15,2-7-1 16,1-9 0-16,3-7 0 0,4 0-2 15,9-10 4-15,8-12-4 16,10-3 6-16,8-5-4 16,13-2 5-16,5 0-8 15,2 5-7-15,5 1-63 16,-7 6-75-16</inkml:trace>
  <inkml:trace contextRef="#ctx0" brushRef="#br0" timeOffset="53419.1035">21470 11057 193 0,'-19'7'5'0,"-1"-2"-5"0,-5 2 6 16,5 0 6-16,-3 4-5 15,1-4-3-15,2 0 0 16,3 1 0-16,2-3 2 16,3-3 12-16,5 0-13 15,-1-2-4-15,6 0 1 0,2 0 13 16,0-11-19-16,10-7 10 15,7-9-4-15,10-8-2 16,7-10 2-16,10-10 8 16,6-10-2-16,7-5 10 15,6-9-4-15,7 2-3 0,0 1-3 16,0-1-2-16,3 4-3 16,-2 5 1-16,-4 5-3 15,-3 3 0-15,-3 3 0 16,-3 5 0-16,-7 2 1 15,-4 4-2-15,-6 8 2 0,-7 6-1 16,-3 10 1-16,-8 10-2 16,-8 10-1-16,-8 2-48 15,-7 17-40-15,-15 0-145 16</inkml:trace>
  <inkml:trace contextRef="#ctx0" brushRef="#br0" timeOffset="53981.5612">21318 11116 208 0,'3'0'12'16,"-3"0"-9"-16,4-4 5 15,0-3-7-15,0-2 2 0,1-4-3 16,-2 3 1-16,4-6 0 16,0 0 0-16,5-4-3 15,3-5 1-15,2-3 2 16,8-4 7-16,0-6 7 0,5-6 11 15,7-3-6-15,2-6-5 16,5-4-7-16,7-3-1 16,5 1-2-16,0-2-1 15,0 0-3-15,0 4 0 16,0 1 0-16,-7 3 0 16,-6 9-1-16,-6 3 0 0,-8 10 0 15,-5 12 0 1,-9 6-10-16,-9 11-44 0,-6 2-12 15</inkml:trace>
  <inkml:trace contextRef="#ctx0" brushRef="#br0" timeOffset="55450.2048">29102 8285 221 0,'-3'4'11'0,"-1"-4"16"16,4-4 6-16,12-4-28 16,9 0-1-16,6-7-4 0,8 1 1 15,5-2 0-15,7-1 0 16,6-4-2-16,4 0 3 15,8-4-4-15,6-5 4 16,4-4-4-16,6-3 4 16,4-4 5-16,10-5 8 0,3-3-4 15,3 0-1-15,6 2-1 16,1-1-7-16,-1 0 2 16,-4-2-4-16,-6 3 1 0,-5 1 1 0,-9 0-2 0,-7 5 2 31,-4 3-2-31,-7 4 1 15,-10 6-1-15,-6 3 0 16,-10 5 0-16,-10 6 1 16,-7-1 1-16,-8 7-2 0,-6 2 2 0,-8 4-3 15,0 2-9-15,-19 6-53 0,-8 6 5 16,-15 4-33-16</inkml:trace>
  <inkml:trace contextRef="#ctx0" brushRef="#br0" timeOffset="55903.2986">29158 8322 214 0,'-5'0'5'15,"3"0"-1"-15,2-5 5 16,11-5 5-16,9-1-10 31,2-3-5-31,11-1 3 0,-1 1 1 0,10 0-3 16,-1-1 0-16,8-1 1 15,8 2 0-15,8-8-2 0,3 1 2 16,12-5-2-16,6-5 2 16,9-5-2-16,10-2 1 15,6-7 9-15,6-2 0 16,0 1-5-16,-2 0-2 0,-4 3 0 16,-5 3 0-16,-12 5 1 15,-8 1 8-15,-4 4-9 16,-6 7-1-16,-10 3-1 15,-7 4-7-15,-14 3-43 16,-11 2-115-16</inkml:trace>
  <inkml:trace contextRef="#ctx0" brushRef="#br0" timeOffset="60746.7113">24358 10529 110 0,'-7'0'70'15,"2"0"-66"-15,-1 0-3 16,2-1 1-16,2-2-6 16,1-2 6-16,-1 0-7 15,2-2-5-15,0-2 16 0,0 0-5 16,0 2 2-16,0-1 6 15,0 1 6-15,0 2 0 16,0 3-2-16,-2 2-1 16,-1 0-10-16,-1 7-1 15,-5 10 1-15,0 0 3 0,-1 10-4 16,-2 2-1-16,0 6 1 16,0 2-1-16,0 1 1 15,0 2 0-15,2 6-1 16,-5 4 0-16,1 4 0 15,-3 11 0-15,2 3 0 0,-7 5 1 16,5 7-1-16,-2 1 0 16,1 1 0-16,2-4 1 15,3-3-2-15,-3 2 1 16,3-10 1-16,1 0-1 16,-1-6 0-16,-1-3 0 15,2-2 0-15,0-1 0 0,4 2 0 16,-1 1 0-16,-2 8 0 15,5 2 0-15,3 5 1 16,-1 6 2-16,3-1-2 16,-1 1 2-16,0-6-3 15,-1-4 1-15,-4-4 0 0,1-6 0 16,-1-6-1-16,-2 6 0 16,-1-1 1-16,2 0-1 15,1 8 0-15,-2 0 0 16,3 6 1-16,-3-1-1 15,4 1 0-15,-2-4-1 0,1-3 2 16,-1-1-1-16,-2-5 0 16,0 0 2-16,-2-4 5 15,2 2-2-15,0-2-1 16,0 3-2-16,2-3 2 0,0 3-4 16,2 3 0-1,3 2 1-15,-3-3-1 0,3 3 0 16,-4 1-1-16,1 4-3 15,-2 0 2-15,0 1-5 16,-3 1-1-16,0 1 4 16,-1 1 3-16,0-3-3 0,0 2 5 15,3 1-4-15,-2 0 5 16,5 4-1-16,-1 2-1 16,0 3 4-16,0 2 1 15,-2-1-3-15,0 1-2 16,-3-1 4-16,0-2-5 0,-3-2 17 15,2 1-15-15,-3-1 3 16,3 2 10-16,-1 0-1 16,4 7-8-16,2 1 0 15,0 1-2-15,-1 4-1 16,1 0 2-16,-2-2 25 0,2 0-19 16,-2-7-5-16,0-7 9 15,0-8 1-15,1-8-4 16,3-11-2-16,2-9-3 15,3-6-3-15,0-2-4 16,0-3 1-16,1 2-4 16,6-2-3-16,5 4-3 0,-2 0 6 15,-1-5-1-15,2-2-18 16,-2-4 24-16,0-4 0 16,-1-4-2-16,-1-3 1 15,0-1-2-15,0-3-1 16,1 2 4-16,0-1 1 15,3 0-2-15,0 3 0 0,3 0 0 16,0 3 2-16,1-1-2 16,5 3 1-16,-1-6 1 15,1 4-5-15,4-3 6 16,-2 1-7-16,2-1 3 0,5-1-1 16,3 3 4-16,0 2-1 15,2 4-5-15,0-3 5 16,3 5-1-16,-3-1 2 15,-2-1-2-15,-1 0 0 16,-2-4 0-16,-3-4 0 0,-1-1-7 16,-3-4 7-16,0-2 1 15,0-1-2-15,0 0 2 16,0-3 0-16,2 3 2 16,2 1-1-16,2-1-2 15,3 3 0-15,1-3 0 16,3 1 0-16,1-5 0 0,-2 0-3 15,2-7 1-15,-6-9-10 16,-1-9 12-16,-2-4 3 16,0-1-1-16,-6-2 0 15,4-1 2-15,-3 5-3 0,0-1 1 16,-1 1-1-16,2 1-1 16,-1 0 0-16,-3-1 0 15,0 0 2-15,-1 0-7 16,0-1 5-16,-2 0 1 15,0 2 3-15,0 1-4 16,-2-1 1-16,3 4-1 16,-3-2 0-16,3 5 1 0,-4-2-1 15,4 7 1-15,-3-3-1 16,3 0 0-16,-2 0 2 16,4 0-2-16,-6-2 0 15,4-1 0-15,-3-2 0 16,3 3 0-16,-3-1 0 0,-1 3 0 15,1 2 0-15,-6 2 0 16,4-1-2-16,-2 3 2 16,1-3-1-16,-3-2 2 0,-2-3-1 15,0 0 0-15,-1-3 0 16,0-2 0-16,0 4-1 16,-4-2 2-16,3 3 1 15,-2 4-2-15,-1-3 0 16,-1-1 1-16,2-3 6 15,-2-4-1-15,0-5 0 16,0-1-1-16,0-4-2 0,-3-1-2 16,-1 3 1-16,2-2-2 15,2 3 0-15,-1-2 0 16,-1 4 0-16,2 0 2 16,0 2-3-16,-3-3 2 15,3 2-1-15,0-2 0 16,0-6 0-16,0 0 0 0,0-4 2 15,0-1-4-15,0-5 5 16,0 3-4-16,0 1 2 16,5 3-1-16,-2 0 0 0,1 5 1 15,-1 1 0-15,0 1-1 16,-1 1 0-16,-2-2 0 16,2 1-1-16,0 1 2 15,-1-2-1-15,5 4 0 16,-5 0 0-16,6 1-1 15,-6 1-1-15,5-4-1 16,-3 0 3-16,0-5 0 0,1 0 0 16,1-3 0-16,1 2 1 15,0 0-2-15,-1 2 1 16,2 3-1-16,0 1-2 16,2 2 3-16,-2 1 0 15,2 1 0-15,-2-4 0 0,-1-2-11 16,-1-3 1-16,1-5 1 15,-5-6-2-15,-1-5-2 16,0-7-6-16,0 3-5 16,0-2 17-16,2 6 8 0,2 7-1 15,-3 5 1-15,1 7-1 16,-2 4 0-16,0 0 1 16,0 1 2-16,0-4 8 15,0-6 7-15,0-5-7 16,-2-8-7-16,1-2-1 0,1-4 6 15,0 1 2 1,0 4-2-16,0 7-6 0,3 1-2 16,3 8-1-16,-4 1 0 15,1 5 1-15,-1-3-1 16,2 0 0-16,-3-3 1 16,3-2-1-16,-1 0 0 0,4-6 1 15,0 0 0-15,-1 0 2 16,0 5-2-16,-1 2-2 15,-3 3 1-15,-1 4-2 16,-1 1 2-16,0 2 2 0,0-2-2 16,0-2 0-16,0-2 1 15,0-7-1-15,0 1 1 16,0-4-2-16,0-1 2 16,0 2-2-16,0 1 2 15,0 4-2-15,0 1 2 16,-1 0-2-16,-3 0 3 0,2-1 0 15,2-4 0-15,0-4 2 16,0 0-2-16,0-6 4 16,2 1 2-16,3-4-1 15,2-1-3-15,0-1-3 16,-4 1-1-16,0-1 1 16,-3 2-1-16,0 0 1 0,2 3-1 15,-2-1 0-15,4 0 0 16,-1 3 0-16,2-3 1 15,3 1-1-15,1-1 0 16,1-2 2-16,4 1-2 0,-2 1 1 16,-2 2 1-16,3 1-1 15,-4 7-1-15,-2 0 1 16,-1 7-1-16,-1-4 1 16,-1 7 0-16,-1-1-1 15,3 2 0-15,-3 2 0 0,1 4 0 16,-3 0 0-16,1 6 0 15,-2 0 0-15,0 4 0 16,-2 3 2-16,-6-4-1 16,-1 6 4-16,-3-5 2 15,0 1-4-15,4 0-1 0,-4-1-2 16,4 1 1 0,-3 5 1-16,1-1 1 0,2 4-1 15,-1-1 0-15,-1-1-2 16,-2 3-4-16,-2-4 0 15,-2 3 6-15,-2-2 1 0,-2-2 1 16,-2-3-3-16,1 0 1 16,-2-2-1-16,-1 4 0 15,-1-1 5-15,1 5 1 16,2 1 0-16,-2 2-6 16,1 3 1-16,-3 4-2 15,2 0 1-15,-1 0-2 0,-1 0-1 16,-2 4 4-16,0-3-2 15,-4-1 1-15,3 0-1 16,-5 0 0-16,2-5 1 16,-2-3 0-16,0-4 0 15,0 2-1-15,0 5 0 0,-1 1 0 16,1 4 0 0,5 2-23-16,0 10-13 0,5 5-5 15,2-2-27-15,4-2-38 16,6-10-28-16</inkml:trace>
  <inkml:trace contextRef="#ctx0" brushRef="#br0" timeOffset="61496.6663">22650 10490 177 0,'-66'14'-15'0,"3"0"-18"15,0 4 27-15,4 1-18 16,-1 4 24-16,7-1 3 16,2 0 8-16,4-1-1 15,5-2-1-15,-1 1-8 16,4-2-1-16,2-2-20 0</inkml:trace>
  <inkml:trace contextRef="#ctx0" brushRef="#br0" timeOffset="61855.9984">21747 10741 195 0,'-14'0'8'15,"1"-5"7"-15,2 1 2 16,3-2-8-16,0 4-7 15,3-6-1-15,3-1 2 16,2-1 1-16,0-8 6 0,7-7-4 16,11-4 1-16,7-8 0 15,6-4 0-15,5-6 7 16,5-4-6-16,4-1-1 16,1-5 5-16,2 3 2 15,-4 4-2-15,-2 2-2 16,-8 9-1-16,-4 7 1 0,-9 9-3 15,-4 7 0-15,-5 5-2 16,-4 2 0-16,-3 4-1 16,-1 1 0-16,-1 2-3 15,-1 1 1-15,1 1-2 0,3 0-1 16,2 0-9-16,-1 0-21 16,6 0-19-16,2-6-2 15,1-6-63-15</inkml:trace>
  <inkml:trace contextRef="#ctx0" brushRef="#br0" timeOffset="63652.9442">29718 8085 214 0,'-25'1'4'0,"1"-1"-3"15,2 3-1-15,2 0 1 0,3 1 0 16,3 0 0-16,4-3-2 15,-2 1 2-15,3-1-1 16,3-1 1-16,-1 3-1 16,-3-3 0-16,3 1 0 0,2-1 1 15,0 2 4-15,3-2 3 16,0 0 1-16,2 0-6 16,0 2-3-16,0-2-8 15,0 2 8-15,4-1-7 16,1 3 8-16,3-4 1 0,6 0 1 15,-1 0-9-15,6 0 13 16,2 0-5-16,4-5 3 16,6-5-5-16,3-2 11 15,0 2-10-15,4-5 1 16,0-2 0-16,3 2-2 16,1-3 0-16,4-1-2 0,3-2 5 15,4-3 2-15,4-1 0 16,3-1-1-16,1-2 7 15,3-3-3-15,1 1-3 16,-2 3 2-16,-4 0-3 0,-2 2 1 16,-4 4 0-16,-5-1-2 15,-5 1 3-15,-2 3 6 16,-7 0 0-16,-3 4 4 16,-6 0-2-16,-1-1 1 15,-3 3-2-15,-3 1-3 0,0-1-2 16,-4 1 0-1,-3 2 0-15,-3 2 1 0,-3 0-1 16,-2 3 0-16,-1 0 2 16,0 3-1-16,-2-1-2 15,0 2-5-15,0 0-2 16,0 0-1-16,0 0 0 16,0 0-4-16,0 0-2 0,0 0-2 15,0 0 2-15,0 0 5 16,0 0 6-16,0 0 0 15,0 0 1-15,0 0-2 16,0 0-3-16,0 0 1 0,0-2 0 16,0 2-1-16,0-2 1 15,0 2 1-15,0 0-1 16,0 0-1-16,0 0 0 16,0 0 0-16,0 0 3 15,0 0-5-15,0 0 1 16,0 0 1-16,0 0-2 0,0 0 2 15,0 0-3-15,0 0 1 16,0 0 3-16,0 0-1 16,0 0 1-16,0 0 1 15,0 0 0-15,0 0 0 16,0 0-2-16,0 0 2 0,0 0-2 16,0-1 0-16,0 1 0 15,0 0 0-15,0 0 0 16,0-2 0-16,0 0 1 15,0 1-1-15,0 1 3 16,0-2 0-16,0 2 0 0,0 0 0 16,0-2 1-16,0 2 0 15,0 0-3-15,0 0-1 16,0 0-1-16,0 0 1 16,0 0-1-16,0 0 1 15,0 0 0-15,0 0 1 0,0 0-1 16,0 0 1-16,0 0 2 15,0 0 5-15,0-2 1 16,0 2-2-16,0 0-4 16,0 0-2-16,0 0 1 15,0 0-1-15,0 0 0 16,0 0-1-16,0 0 3 0,0 0-2 16,0 0-1-16,0 0 1 15,0 0 0-15,0 0-1 16,-2 0 3-16,2 0 0 15,0 0 3-15,0 0 1 0,-2-2 2 16,2 2-1-16,0 0-2 16,0-2-2-16,0 2-1 15,0 0-1-15,0 0-2 16,0 0 1-16,0-2 1 16,0 2-1-16,0 0-2 15,0 0-1-15,2 0 0 0,7 0 0 16,4 0-5-16,-1 0-35 15,-3 6-20-15,-7-2-24 16,-2-4-203-16</inkml:trace>
  <inkml:trace contextRef="#ctx0" brushRef="#br0" timeOffset="65137.2203">25777 9514 387 0,'-4'0'0'16,"-6"0"3"-16,3-4-1 16,4 2-2-16,1 1 1 0,2-1 8 15,0 0-12-15,5 0-3 16,7-3 7-16,5-1-4 16,9-2-1-16,2-5 7 15,8-1 0-15,3-5-2 0,3-3-1 16,3-2-1-16,2 0 4 15,1-4-3-15,4-3 0 16,2 3-5-16,0-3 10 16,3-1-3-16,2 2-1 15,1-2-1-15,3 0-1 16,-1 2 4-16,-1-5-1 16,4 3-2-16,-6-1 0 0,1-2 1 15,-1 0-1-15,-3-6 0 16,3-3 2-16,-1-3-1 15,1-1-1-15,-1-7-1 16,-7 1 1-16,-2 0 0 0,-6-1 2 16,-6 0-2-16,-6 0 0 15,-6-1 2-15,-8 1 0 16,-5 6-1-16,-2 3 1 16,-7 2 1-16,-1 1 1 15,-2 2 0-15,0 3-1 0,-2-1 2 16,-6 2 0-16,-1 1 0 15,-5 4-5-15,-2 2 3 16,-4 1-2-16,-1 3 3 16,-3 2-1-16,-3 3-1 15,-2 1-1-15,1 3 0 16,-3 0 0-16,1 6-1 0,-3 1 2 16,-4 3-2-16,1 3 0 15,-5 4 0-15,-1 0 0 16,-2 0 1-16,0 6-1 15,1 4-1-15,-2 1 1 16,0 1 0-16,-3 6-3 0,0 0 0 16,-3 3-2-16,-3 4-1 15,1 2 2-15,-3 1 0 16,2 2 3-16,-2 0 1 16,1 0 1-16,-1 0-2 15,0 0 2-15,0 1-1 0,-1 1 1 16,-1 1-2-16,-1 3 2 15,-2 4-2-15,-2 1 1 16,0 5 0-16,4 4 1 16,-2 4-2-16,6 2 0 15,-1 2 2-15,5 1-4 16,0 1 5-16,4-3-4 0,6 1 4 16,5-7-1-16,-1-4-1 15,7-3 0-15,1-1 0 16,5-2 0-16,0 0 0 15,4 2-3-15,6 2 2 16,3 1 0-16,7 0 0 0,4 2-1 16,0-5 0-16,8 1 1 15,6-2 1-15,8-3-1 16,2-5-2-16,5-2 1 16,6-5-2-16,4-6 2 15,8-1 1-15,3-6 1 0,11-4-1 16,4-6 1-16,5-4 3 15,6-1-3-15,5-16 0 16,6-4-1-16,-3-6 6 16,5-5-5-16,0-4 2 15,1-3-1-15,-4-1-2 16,-2-2 1-16,1 1-1 0,-8 4 10 16,-6 0-6-16,-10 3 1 15,-8 5-2-15,-8 4-1 16,-11 3 1-16,-10 5-10 15,-12 1-38-15,-9-2-124 0</inkml:trace>
  <inkml:trace contextRef="#ctx0" brushRef="#br0" timeOffset="66152.7634">24925 7763 357 0,'-30'-18'6'16,"-1"4"-1"-16,10-1 14 0,1 5-2 16,8 0-10-16,0 5 4 15,7 0-2-15,4 5-1 16,1 0-8-16,0 0-10 16,10 12 5-16,5 4 5 15,2 9 0-15,7 7 0 0,-1 4 0 16,4 9 0-1,-1 3-1-15,3 4 2 0,1-2-1 16,2-2 0-16,-1-8 0 16,3 0 0-16,0-10 0 15,-5-4-1-15,0-5 2 16,-9-6 0-16,-3-5-1 16,-3-3-1-16,-3-6 1 0,-5-1 5 15,-1 0-4-15,-4-8 9 16,3-3-4-16,-4-7-4 15,0-2 0-15,0-5 1 16,0-5-1-16,-2-2-1 0,-1 0-1 16,1 1 0-16,2 0-1 15,0 3 2-15,0 2-4 16,7 5 0-16,-2 4 2 16,3 5 2-16,-1 2-1 15,2 5 1-15,-1 4-3 16,0 1 1-16,5 1-1 0,-3 12-1 15,5-1 4-15,1 5-2 16,0 0 2-16,3-5 0 16,-4 4-1-16,4-8 0 15,-4-1 1-15,0-2 0 16,-1-5-1-16,-4 0 0 0,4 0 1 16,-2-7 0-16,-3-5 0 15,0-5 0-15,2-2-1 16,-5-6 2-16,1 0-2 15,-6 0 2-15,5 1-1 0,-3 1 0 16,1 5-1-16,-3 1 0 16,5 7-1-16,0 3 1 15,1 5-1-15,-2 2-4 16,4 0 1-16,4 11 1 16,-1 1 2-16,2 4 1 15,4 4-1-15,1 1 1 16,-2-2 2-16,1 1-1 0,1-2-1 15,-2-4-3-15,-5-4-48 16,-2-9-84-16,-7-1-81 16</inkml:trace>
  <inkml:trace contextRef="#ctx0" brushRef="#br0" timeOffset="66324.6349">25518 7551 405 0,'-20'-8'-7'16,"4"-3"11"-16,5 6-4 16,6 5-4-16,5 0-50 15,0 5-48-15,7 4 49 16,3-1-81-16</inkml:trace>
  <inkml:trace contextRef="#ctx0" brushRef="#br0" timeOffset="66855.844">25894 7506 245 0,'-17'-13'5'15,"0"1"16"-15,0 5 14 16,1 1 16-16,0 6-38 15,2 0-10-15,-5 6-3 0,5 9 0 16,-2 9-1-16,4 8 0 16,0 4-6-16,7 4 6 15,5 2-3-15,0-2 2 16,9-1-2-16,11-10-2 16,3-7-3-16,6-6 2 0,-2-5 9 15,-1-10-3-15,0-1-4 16,-5-3 13-16,-2-12-1 15,-9-4 1-15,1-8-4 16,-6-5-1-16,-5-5-2 16,0-6-14-16,-5-4-11 15,-13 1-11-15,0-2 19 0,-4 5 5 16,-2 4 12-16,-2 5 7 16,1 3 12-16,0 7 10 15,1 2 6-15,3 2-20 16,0 6-5-16,4 4-1 0,6 2 0 15,3 6-3-15,3 2-5 16,5 0-2-16,0 6-5 16,1 6-3-16,11 8 3 15,7 3 1-15,6 2 0 16,7 2 4-16,6 4 0 16,5-1 2-16,4 0 1 15,-1-2-42-15,-1-4-30 0,-4-8-31 16</inkml:trace>
  <inkml:trace contextRef="#ctx0" brushRef="#br0" timeOffset="67449.5509">26221 7188 246 0,'-30'2'7'0,"-1"1"-5"0,5 5 2 16,3 2 2-16,4 3 2 15,4 4-6-15,3 5-2 16,7 5-2-16,3 3-6 15,2 2 1-15,6 6 8 16,8-3-3-16,10-1 2 0,2-4 1 16,6-6 10-16,2-5-13 15,0-10 5-15,0-7-1 16,-2-2 11-16,-5-12-7 16,-4-10 5-16,-2-3-3 15,-7-5-3-15,-7-6-3 0,-6-5 1 16,-1-3 0-16,-11-6-5 15,-12-2 6-15,-4 2-4 16,-3-2-4-16,-3 8 10 16,-1 2 10-16,6 7 16 15,1 8 1-15,1 4-10 16,4 5-5-16,7 7-9 0,0 6-5 16,8 5-3-16,0 0-2 15,7 9-8-15,0 9 1 16,2 9 4-16,12 1 0 15,7 4 4-15,7 4-1 0,4-1 2 16,2 3 0 0,5-2 1-16,-1-4-10 0,2 0-32 15,1-7-6-15,-6-2-11 16,0-11-11-16,-2-8-91 16</inkml:trace>
  <inkml:trace contextRef="#ctx0" brushRef="#br0" timeOffset="68215.1215">26673 7147 198 0,'0'-14'11'0,"0"-6"35"0,-2 2-27 16,-3-1-4-16,-1-4-7 16,-3 3-3-16,0 2-2 15,-3 2 1-15,-3 2-4 16,3 5 4-16,-5 1 0 16,2 5-4-16,0 3 1 0,2 0-1 15,3 6 0-15,-1 8-1 16,2 5-5-16,4 8-1 15,3 5 3-15,2 2 1 16,0 2 1-16,10-4 0 16,7-4-1-16,2-6 1 15,6-8 0-15,4-7 2 0,4-7 0 16,-5 0 5-16,1-9 8 16,-5-9-5-16,-3-3-3 15,-7-6-1-15,-1-3 2 16,-6-4-3-16,-1-3 2 15,-4 1 13-15,-2 0 0 0,0-1 7 16,0 3-7-16,-2 5-3 16,-4 2-4-16,2 8-3 15,1 1 2-15,3 9-1 16,0 5-3-16,0 4-7 16,7 0-5-16,6 13 5 0,4 5 1 15,7 5 0-15,5 2-1 16,3 2 1-16,2 0-1 15,2 0 0-15,0-5 1 16,-3-2-5-16,-3-2-5 16,-7-8 2-16,-5-2-2 15,-6-6 7-15,-4-2 2 0,-4-2 2 16,-4-9 5-16,0-7 1 16,-4-3-5-16,-7-6 0 15,-1-5 1-15,-3 0 0 16,3 0-1-16,-2 0-2 0,0 2 2 15,6 5 2-15,1 4 2 16,2 11 2-16,4 3 0 16,1 3-3-16,6 4-10 15,8 0 0-15,6 13 4 16,7 1 2-16,9 4-1 16,5 5-5-16,8-7-37 0,2-7-75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56:24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8244 14997 167 0,'19'0'133'0,"1"-7"-122"16,4-6-9-16,4 2 9 16,5 3-5-16,6-3 7 15,2 2-9-15,6 0 0 16,3 0 0-16,6 4-2 0,5 0-2 16,5-3 1-16,6 3-3 15,5 2-14-15,6-3 6 16,0 1 4-16,7-4 5 15,-1 1 1-15,7 0-2 16,-1-2-1-16,7 1 1 0,2-1 3 16,7 0-1-16,5 1 2 15,2 0-1-15,3 0-1 16,4 3 1-16,-1-3-2 16,2 2-3-16,-2 1 7 15,0-1-1-15,-1-2 1 0,0 5 3 16,-1-1 8-16,-5-2-8 15,2 3 1-15,-6 0-3 16,-3 0-1-16,-9 3 2 16,-6-2-4-16,-7 2 1 15,-10 0 0-15,-7-1-2 16,-8 2 2-16,-10 0-2 0,-6 0 0 16,-13 0-11-16,-14-4-87 15</inkml:trace>
  <inkml:trace contextRef="#ctx0" brushRef="#br0" timeOffset="6593.7051">12656 10094 157 0,'-2'-8'4'0,"0"1"-3"0,2 1-2 15,0 0-19-15,0-1 2 16,0 0 0-16,0-2 1 16,0 0 14-16,0-2 6 15,0 0-2-15,-2 3 2 16,1-2-2-16,1 2 3 0,-2 0 1 15,0 3 8-15,0 0 12 16,-2-1-10-16,2 5 2 16,2-3-8-16,-2 2 6 15,2 1 18-15,-1-1 13 0,1 0-22 16,0 0-11-16,1 0-11 16,9 0 1-16,2-1-4 15,7 1 3-15,2 1-1 16,9-3 5-16,6 1 1 15,4-1-1-15,8 0-2 16,10 1-2-16,4 1-1 0,3-2-1 16,-1 2-6-16,4 1-2 15,-4-1 0-15,-3 0-1 16,-6-1 12-16,-2 1 1 16,-3-2-5-16,-7 0 9 15,-4 1-4-15,-2 0 3 0,-8 1-3 16,-7-2-1-16,-2 4-2 15,-6-1-1-15,-2 1 0 16,-5 0 0-16,-6 0-2 16,1 0-7-16,-2-2-28 15,0 0-39-15,0-2-4 0</inkml:trace>
  <inkml:trace contextRef="#ctx0" brushRef="#br0" timeOffset="6953.0402">13661 9782 187 0,'-6'-9'26'16,"1"-1"15"-16,0 4-3 16,0 0-11-16,1-1-12 15,1 2-1-15,1-1 4 16,0 3-8-16,-1-1-2 16,3 3-3-16,-1 1 0 15,1-3-3-15,0 3-4 0,0 0-3 16,4 3 1-16,7 4 4 15,1 3 1-15,3 1-2 16,2 1 3-16,3-1-3 16,2 0 3-16,-1-1-2 0,2 1-2 15,3 0 2-15,-3 0 3 16,4-1-2-16,-2 1-1 16,2 1 2-16,-5 1-2 15,-4 1 0-15,-8 1 0 16,-4 1-1-16,-6 5-2 15,-26 11 4-15,-20 15 2 0,-32 26-1 16,-38 30-2-16,-49 40 2 16,-51 42-21-16,-52 39-168 15</inkml:trace>
  <inkml:trace contextRef="#ctx0" brushRef="#br0" timeOffset="8890.4005">8531 9494 205 0,'-4'-16'6'15,"-1"-1"3"-15,-3-1 5 16,3 0 6-16,-2-2-4 16,-3 1-2-16,-2-3-9 0,-2 2-1 15,1 1 0-15,-1 0 0 16,0 2 1-16,-2 3 1 16,-4 3-4-16,0 3-1 15,-3 4-2-15,-2 2 0 16,-3 2 0-16,-2 0 2 15,-2 2-7-15,-2 9 0 0,-2 1-8 16,-2 2 17-16,-2 3-1 16,1 2-2-16,-5 2 0 15,2 2 0-15,-1 2 1 16,0 6 1-16,-1 2 0 16,5 2-2-16,2 2 3 0,-2-1-2 15,5 3 1-15,4 4-1 16,4 3-1-16,2 5 0 15,6 7 0-15,4 1-2 16,9 7 1-16,0 0 1 0,5 0 0 16,6-2-1-16,8-3 0 15,6-3 0-15,3-5 2 16,2-7-1-16,8-5-2 16,-1-9 4-16,5-9-9 15,5-1 4-15,4-10 5 16,5-6-2-16,5-6 20 15,0 0-15-15,5-10 0 0,-2-4 0 16,-2-4-1-16,-1-7-1 16,1-3 4-16,-6-9-1 15,-1-6 4-15,-3-5-3 16,-1-4-2-16,-6-4-1 16,-4-2 2-16,-6-3 6 0,-6 0-5 15,-5 1 4-15,-4-3 1 16,-8 4-1-16,-5 4-2 15,-2 1-3-15,0 4-1 16,-7 6-5-16,-8 5 1 0,-3 1-2 16,-3 5 2-16,-8 9-2 15,-7 4-2-15,-7 6-20 16,-9 11-13-16,-2 3-10 16,-4 8-35-16,1 12-3 15,2 5-59-15</inkml:trace>
  <inkml:trace contextRef="#ctx0" brushRef="#br0" timeOffset="10155.9447">8480 12791 224 0,'-21'-6'7'0,"3"-1"-4"16,1 0-2-16,-2 0 0 16,1-2 0-16,0 0 4 15,2 0 8-15,-2-1 1 0,0-1-8 16,0 0 0-16,-1 2-1 15,2-2-3-15,-2 6-1 16,-3 0 0-16,2 1-2 16,-4 2 1-16,0 2-1 0,0 0 1 15,-1 0 0 1,-2 0 0-16,-4 8 0 0,-1 0 1 16,-7 10-3-16,-4 4-1 15,-4 6 2-15,-4 2-3 16,-2 8 3-16,3 5 1 0,-1 3-2 15,5 2 11-15,-1 8-4 16,4 4 0-16,4 5-2 16,6 4-2-16,5 1-2 15,4 2 4-15,9-1-6 16,8 4 6-16,7-6-6 16,0 0 5-16,12 0-1 0,7-4-5 15,10-1 0-15,6-6 9 16,7-7-12-16,6-8 2 15,6-6 3-15,-1-10-3 16,4-9 5-16,4-11 0 0,-2-7 3 16,5-5 1-1,0-13 7-15,2-5-2 0,1-4 0 16,-1-5-6-16,-2 0 0 16,-2-7 1-16,-3 1 1 15,-5-6 1-15,-4-3 1 16,-5-3 6-16,-7-3-1 0,-6-3-9 15,-5-2 4-15,-7-3 2 16,-4-3 1-16,-5-1-1 16,-4-2 5-16,-2 1-7 15,-5 0-2-15,0 4 0 16,-5 8-2-16,-13 2-3 0,-9 8-2 16,-14 9-3-16,-20 7-24 15,-19 14-16-15,-11 10-36 16,-15 12 4-16,-11 15-10 15</inkml:trace>
  <inkml:trace contextRef="#ctx0" brushRef="#br0" timeOffset="14968.0979">5893 7103 42 0,'-7'-2'9'0,"0"0"-5"16,0 2 9-16,3-2 3 15,0 0 9-15,2 0-2 16,0 0-1-16,1-1-4 0,1 1 0 16,0 1-3-16,0 1-3 15,0-2-2-15,0 2-5 16,1-2-5-16,9 2 4 15,2 0 6-15,2 0-5 16,6 0-1-16,4 0-2 0,-2 0-2 16,4 0 1-16,4 0-1 15,1 0 1-15,-1 0-1 16,7 0 1-16,-1 0-2 16,0 0 2-16,-1 0 0 15,-1 0 0-15,2 0 1 16,-2 2 2-16,6 0 0 0,-4 1-1 15,3 0 1-15,0-1-1 16,0 0-1-16,2 2-1 16,0-2 1-16,1 1 0 15,1-1-1-15,-3 1 0 16,6-1 0-16,-2 2 0 0,5-1 1 16,-3-1 0-16,2 2-2 15,-1 0 0-15,-3-1 8 16,2-1-6-16,-2 1-2 15,2-3-3-15,0 2 14 0,-4-2-10 16,6 0 0-16,-4 0 1 16,3 0-1-16,-1 0 0 15,3 0 1-15,4-2-2 16,-5 1 1-16,2-3-1 16,0 2 1-16,0 1-1 15,1-2 0-15,-3 0 0 16,1-1 0-16,-3 3 0 0,1-3 0 15,1 2 0-15,-2 0 1 16,0 1-1-16,-1-1 0 16,3-1 0-16,1 1 0 15,-3 0 0-15,3 0 0 16,0 0 0-16,-1 2 0 0,-1 0 0 16,-1 0 1-16,1 0-1 15,0 0-1-15,0 0 2 16,2 0-2-16,-1 0 2 15,2 4-1-15,2 0 0 0,0 1-1 16,2-2 1-16,1 4 1 16,1-3-1-16,0 2 0 15,1-3 0-15,1 1 0 16,1-3 0-16,1 1 0 16,2 0 1-16,1-2-2 15,2 0 1-15,3 0 1 0,2 0 1 16,2 0-4-16,1 0 2 15,-3-2 0-15,3-1 0 16,-4 1 0-16,3-2 0 16,-1 0 0-16,0 3 0 15,1-1 2-15,2-2-4 16,1 3 4-16,1-1-5 0,-1 0 4 16,0 0 1-16,-1 0-2 15,1 1-2-15,1-1 2 16,1 0 0-16,5-1 0 15,1 1 0-15,4-2 0 0,3 0-1 16,2 1-3-16,0-2 0 16,3-2 3-16,-2-1 1 15,-1 1-1-15,1-1 4 16,3 0-4-16,-3 3 2 16,-4 0 0-16,-2-2-1 15,-4 1 2-15,-4 2-1 0,-6 1-1 16,-5 1 1-16,-5 0-1 15,0 2 0-15,-6 0-1 16,-4 2 1-16,-7 7-4 16,-1 2-52-16,-9-1-29 15,-9 0-66-15</inkml:trace>
  <inkml:trace contextRef="#ctx0" brushRef="#br0" timeOffset="17702.2994">16924 10320 216 0,'0'0'18'15,"0"0"-7"-15,0 0-20 0,0 2 9 16,9 0 4-16,1 0 4 16,5 0 0-16,3-1-7 15,2 1 6-15,2 0-4 16,5-2-2-16,8 2 0 0,3-1 1 15,5-1-2-15,4 0 2 16,2 0 1-16,6 0 0 16,0-3 1-16,5-1-1 15,-1-1-1-15,-8-1 1 16,2 1-1-16,-6-2 2 16,-6 2 1-16,-9-3 6 0,-6 1 2 15,-3 2 1-15,-11 2 0 16,-1-1-5-16,-5 0-4 15,-1 4-3-15,-3 0-3 16,1 0-5-16,1 9-25 16,3 2-8-16,1 0-12 0,2-6-76 15</inkml:trace>
  <inkml:trace contextRef="#ctx0" brushRef="#br0" timeOffset="18389.7193">19138 10335 222 0,'0'0'12'0,"4"0"4"15,15-6-11-15,8 1-2 16,7 1 3-16,7-3-2 16,13 2-2-16,6 0 0 15,2-1-1-15,8-1 4 0,4 2 6 16,1-1-8-16,-4-3 2 15,-1 2-1-15,-7 0 2 16,-2 0 3-16,-9 1 13 16,-7 3-14-16,-4 1-1 15,-9 2-6-15,-7 0 0 0,-5 4-2 16,-4 5 0 0,-6 5-25-16,-7 2-39 0,-3 2 7 15,0-2-44-15</inkml:trace>
  <inkml:trace contextRef="#ctx0" brushRef="#br0" timeOffset="19358.4362">16967 11087 166 0,'44'0'26'0,"5"0"-24"16,4-4 0-16,-2-1 2 15,5 0 0-15,-2 1 0 16,-2-1 3-16,-4-2 2 15,0-1 10-15,-9 3-4 16,-7 2-9-16,-5-1-5 16,-3 4 1-16,-7 0-2 0,-2 0-3 15,-1 0-16-15,-1 0-46 16,3 2-62-16</inkml:trace>
  <inkml:trace contextRef="#ctx0" brushRef="#br0" timeOffset="19858.3801">19425 11176 152 0,'2'0'15'0,"10"-1"-12"0,7-8-2 16,4 1 13-16,3-1 4 16,9-1 0-16,1-1-8 15,3 1-3-15,9-3-1 16,-2 1 10-16,8-3-11 15,3 5 9-15,0-1 2 16,1 2-8-16,-1 4-4 0,1 3 0 16,-6 2-4-16,-6 0 5 15,0 8-7-15,-12 7-24 16,-7-1-33-16,-15 1-14 16</inkml:trace>
  <inkml:trace contextRef="#ctx0" brushRef="#br0" timeOffset="20373.9902">17154 11914 201 0,'0'-10'7'0,"0"3"5"16,0 1-1-16,0 3-2 16,7 0-8-16,4 1-2 15,6 1 1-15,4-2 0 16,6 2 3-16,3 1-3 0,8 0 1 15,6 0-5-15,12 0 1 16,7-2 3-16,9 2-9 16,7-2 10-16,7 2 4 15,2-2-3-15,6 2-2 16,-1 0 1-16,0 0-21 16,2 0-42-16,-3 0-83 0</inkml:trace>
  <inkml:trace contextRef="#ctx0" brushRef="#br0" timeOffset="20686.4375">19487 11851 136 0,'3'0'41'15,"2"-5"-14"-15,0-3-5 16,4 2 12-16,4-2-24 16,1 1-4-16,10 0 0 15,-2 0-5-15,5 1-1 16,3-1 0-16,8 2-2 16,1-1-3-16,10 3-23 0,2 1 27 15,3-1 2-15,-1-1-8 16,-3 2-3-16,-2 1-7 15,-2 1-7-15,-11 0 0 16,-2 0-16-16,-6 0-53 16</inkml:trace>
  <inkml:trace contextRef="#ctx0" brushRef="#br0" timeOffset="21295.8089">17100 12693 176 0,'14'0'6'15,"0"0"0"-15,5-6-4 16,6 3 4-16,1-1 6 0,5 1-2 16,5-1-4-16,5 0-2 15,2 2-1-15,8 1-2 16,3-3-2-16,2 4 2 16,-1-1 1-16,2-1-5 0,2 2 3 15,-1 0-3-15,3 0-10 16,0 0-12-16,0 0-12 15,2-2-24-15</inkml:trace>
  <inkml:trace contextRef="#ctx0" brushRef="#br0" timeOffset="21623.8598">19330 12575 129 0,'14'0'126'0,"5"-2"-99"0,2-5-10 15,6 0 5-15,5 2-9 16,5-1-7-16,4 2-2 15,5-1 2-15,1 0-3 16,5 1-3-16,1-1 1 16,7 3 0-16,-3 0 0 15,1 2-1-15,-2 0-3 0,-8 0-11 16,-6 6-35-16,-10 1-19 16,-11-2-22-16</inkml:trace>
  <inkml:trace contextRef="#ctx0" brushRef="#br0" timeOffset="22201.9526">17378 13590 128 0,'-14'0'4'15,"-1"0"-1"-15,3 0-3 16,-3-2-3-16,3-3-4 15,1-1 6-15,0-1 2 16,1-1 1-16,1 2 3 0,-3 0 4 16,6-3 4-16,0 2 14 15,3 0 2-15,3 0 17 16,0-2-2-16,0 2-25 16,12 0-18-16,8 0 13 15,11 0-13-15,4 1 2 16,16 3-6-16,10 0 6 15,4-2-14-15,8 4-12 0,6-2 0 16,3 2-8-16,5-1-32 16,-1-1-11-16</inkml:trace>
  <inkml:trace contextRef="#ctx0" brushRef="#br0" timeOffset="22467.5491">19658 13536 232 0,'34'-7'10'0,"5"-4"23"0,2 4-21 15,3 2-1-15,7 3-7 16,1 2 4-16,6 0-5 16,-2 2-3-16,-1 4-54 15,-3-2-46-15</inkml:trace>
  <inkml:trace contextRef="#ctx0" brushRef="#br0" timeOffset="27264.0935">17488 13586 89 0,'-9'0'76'16,"1"-6"-58"-16,0 0 12 15,1-3 1-15,1 3 3 16,0-1-12-16,3 2-8 0,1-2-2 16,-2 1-10-16,4 2-2 15,0 1-5-15,0 0 8 16,2-1-8-16,3 0-5 15,5 0 1-15,-1 1 9 16,3 0 0-16,3-1-1 16,0 2 3-16,4-1 1 0,3-1-4 15,5 1 1-15,-1 1 1 16,4 0 0-16,3 0-1 16,2-2 3-16,-1 3-8 15,0-2 10-15,3-1 1 16,-3 3-2-16,4-4 0 0,4 0-2 15,-1 2-5-15,6 1 4 16,-3-3-2-16,2 4 6 16,3-2-5-16,-6 3-4 15,1 0-37-15,-5 0 0 0,0 0-26 16,0 0 37-16,0 0-32 16,-2-1 34-16,1-1 27 15,2-1-14-15</inkml:trace>
  <inkml:trace contextRef="#ctx0" brushRef="#br0" timeOffset="27404.7286">18743 13436 58 0,'5'4'46'0,"-1"-3"-38"16,-1 2 4-16,1 0-3 16,1 2-2-16,3 2-5 15,-3 0 0-15,2-1-3 16,2-1-18-16,-2 1-72 0</inkml:trace>
  <inkml:trace contextRef="#ctx0" brushRef="#br0" timeOffset="27592.1922">18903 13511 100 0,'9'0'42'0,"-1"0"-17"16,4-2-8-16,-2-1-5 15,1-2-1-15,2 1-1 16,1 0-1-16,1-1 9 15,-3 1-16-15,3 0-1 0,-3 1 0 16,6 2-2-16,1 1-15 16,1-2 13-16,6 2-25 15,-1-2-35-15</inkml:trace>
  <inkml:trace contextRef="#ctx0" brushRef="#br0" timeOffset="27935.9574">19534 13559 99 0,'-3'2'28'0,"1"-1"-9"16,1-1 0-16,1 3-1 16,0-3 7-16,0 0 44 15,5 0-16-15,8 0-36 16,3-4-14-16,2 2-2 16,3-1 2-16,1 1-2 0,-2-1-2 15,-3 3 1-15,0-1-20 16,0-2 18-16,0 1-9 15,-1 2-11-15,2 0-31 16,-2-2-5-16,-2 0-3 16</inkml:trace>
  <inkml:trace contextRef="#ctx0" brushRef="#br0" timeOffset="28576.5378">17488 13530 153 0,'29'0'9'16,"3"0"-6"-16,9-6-3 16,6 0-7-16,6-3-151 15</inkml:trace>
  <inkml:trace contextRef="#ctx0" brushRef="#br0" timeOffset="28795.2693">19531 13533 126 0,'51'1'-2'15,"1"-1"-63"-15</inkml:trace>
  <inkml:trace contextRef="#ctx0" brushRef="#br0" timeOffset="29607.6697">22733 13598 140 0,'0'0'27'15,"0"0"-9"-15,7 0-9 16,6-1-8-16,2-5 2 0,7 3 1 15,5-1-3-15,6-1 7 16,2 0 3-16,3-1 2 16,0 3-1-16,3-3-2 15,-3 3-3-15,1-2 2 16,-2 4-1-16,-5-6-5 0,-1 4-3 16,-7-1 11-16,-2 2-7 15,-6 1-2-15,-3-2-1 16,-6 2-1-16,-2 1-1 15,-5 0 0-15,0 0-4 16,0 0-3-16,-11 0 3 16,-6 5 11-16,-16 4-11 0,-3 0-33 15,-12-2 2-15,-6 2-1 16,-4 0 0-16,2-2-39 16</inkml:trace>
  <inkml:trace contextRef="#ctx0" brushRef="#br0" timeOffset="29732.6539">22796 13598 47 0,'-40'4'68'16,"12"-2"-28"-16,7-2-14 0,13 0-5 15,3 2-9-15,5-2-10 16,10 0-9-16,8 0 12 16,8 2 0-16,4-2-9 15,8 0-23-15,3 0-12 0,2-2-51 16</inkml:trace>
  <inkml:trace contextRef="#ctx0" brushRef="#br0" timeOffset="30154.5014">22821 13640 182 0,'-5'0'25'15,"-1"0"29"-15,6 0-18 16,0-4-9-16,14 2-19 15,8 1-4-15,7-2-5 0,7 2 4 16,6 1 0-16,9-4-2 16,1 2-9-16,0-1-19 15,2-1 10-15,-2-1 11 16,-2 0-4-16,-3 0 4 16,-4-1-11-16,-9 1-13 15,-5-1 3-15,-11 1-12 0,-9-2-52 16</inkml:trace>
  <inkml:trace contextRef="#ctx0" brushRef="#br0" timeOffset="30451.4001">22776 13659 162 0,'48'-11'5'15,"1"-1"10"-15,3 1-4 16,-3 1-6-16,-1-1-5 16,0 0-6-16,-2-2-8 0,-9-2-19 15</inkml:trace>
  <inkml:trace contextRef="#ctx0" brushRef="#br0" timeOffset="31498.2265">23221 10324 208 0,'4'-7'19'0,"1"0"23"16,3 0-32-16,2 0 0 15,6 1-2-15,1 1-7 16,6 1-2-16,3 2 1 16,6 2-4-16,2 0 8 15,7 0-9-15,3 0 3 0,9 0 1 16,-1 2-3-16,4 3 4 16,-5-1 1-16,3-2 0 15,-3 2 3-15,-8-4-3 16,-4 1 2-16,-2-1-1 15,-7 0 0-15,-9 0 1 0,-3 0-1 16,-7 0 3-16,-1 0-4 16,-7 0-2-16,-3 6-4 15,0-1 0-15,-11 4 3 16,-7 2-9-16,-9 1-34 16,-5-5-20-16,-4 1-89 0</inkml:trace>
  <inkml:trace contextRef="#ctx0" brushRef="#br0" timeOffset="32763.7587">27204 10333 84 0,'0'0'32'0,"0"0"-16"16,0 0 0-16,0-2-8 15,0 0-1-15,0-1-4 16,0-1 0-16,0-1 0 15,0-1 3-15,0 1-1 16,-2-2 2-16,-3 0-2 16,3 0 6-16,-1 0 2 0,3-1 22 15,0 1-21-15,0 0-3 16,0 0-1-16,10-2-7 16,2 2 3-16,1 0-4 15,4-4-1-15,2 4 1 0,3-2-3 16,3 4 2-16,-1-3 1 15,0 3-4-15,-2 2 2 16,0 1 0-16,-1 2-1 16,-1 0 1-16,-2 0 2 15,-4 0-3-15,-1 0 2 16,-6 5-3-16,-2 6-1 0,-3-2-3 16,-2 5-22-16,-5 2-13 15,-10-1 8-15,-4-5-35 16</inkml:trace>
  <inkml:trace contextRef="#ctx0" brushRef="#br0" timeOffset="34138.6626">27380 10388 256 0,'12'-9'8'16,"8"0"7"-16,4 0-11 0,5 3 1 15,6 2-3-15,10-1-4 16,4 5 4-16,5 0-11 16,2 0-15-16,0 5-42 15,0-1-37-15</inkml:trace>
  <inkml:trace contextRef="#ctx0" brushRef="#br0" timeOffset="34951.1009">26495 13490 242 0,'14'0'19'15,"6"-6"1"-15,1 1-4 16,5-2 2-16,3 4 0 16,1-5-9-16,6 1 2 0,0 0-3 15,3 4 0-15,3-1-3 16,-1 4-4-16,1 0 0 15,-3 0-1-15,0 1 0 16,-5 9-3-16,-5 4-21 16,-5-5-26-16,-12 0-65 15</inkml:trace>
  <inkml:trace contextRef="#ctx0" brushRef="#br0" timeOffset="36607.2455">20136 12709 248 0,'7'0'-25'0,"15"-6"21"15,11-1-27-15,6-2 14 16,6 2 11-16,8-4-34 16</inkml:trace>
  <inkml:trace contextRef="#ctx0" brushRef="#br0" timeOffset="37419.675">27000 12423 151 0,'-8'0'14'0,"4"-1"-4"15,1-5 7-15,1 4 11 16,-1 0 11-16,1-1-30 16,0 1-3-16,0 0-2 15,1 1 2-15,1-3-1 16,0 1 1-16,0-5-4 0,0 1-2 16,0-2 0-16,7-5-10 15,0-4-7-15,6-3 3 16,-3-5-21-16,2-6 1 15,0-3-11-15</inkml:trace>
  <inkml:trace contextRef="#ctx0" brushRef="#br0" timeOffset="38029.0233">27450 10490 198 0,'-2'-2'13'15,"2"0"-5"-15,0 2-8 16,0 0-1-16,0 4 3 16,2 8-2-16,3 3 0 0,1 4 1 15,3 6-1-15,0 6-1 16,2 5 1-16,3 4-1 15,4 6 0-15,0 8 1 16,2 2 1-16,2 6-1 16,-3 3 1-16,1 3 0 15,3 2 0-15,-5-1 0 0,2 4 2 16,-1 1-3-16,3-1-2 16,0 4 4-16,1 1-2 15,-2-1 0-15,5-2 1 16,-5-4-1-16,-2-3 0 0,0-6 0 15,-3-4 0-15,-5-2 0 16,1-2 0-16,0 2 1 16,-4-6-1-16,1-1 0 15,2-1 0-15,-2-3 0 16,1-6-1-16,-2-3 2 16,-1-2-1-16,-1-4 0 0,0-4 1 15,0-2-1-15,0-4-3 16,-1-4-52-16</inkml:trace>
  <inkml:trace contextRef="#ctx0" brushRef="#br0" timeOffset="42513.168">20693 9461 156 0,'-5'0'14'0,"-10"0"-3"15,8-6 9-15,4 2 7 16,-1-1 0-16,2-1 13 16,1 2-1-16,-1 0-7 15,2 0-6-15,0 2-5 0,0 1-5 16,0-2-8-16,0 3-6 15,0 0-4-15,0 4-1 16,0 6 5-16,3 4-2 16,3 4 0-16,0 4 0 15,1 6 0-15,0 0 0 0,0 2 0 16,-2 2 0-16,0 0 1 16,-2 3-2-16,3 2 1 15,0 4 1-15,-1 5-2 16,2 4 2-16,0 8-2 15,0 0 1-15,1 3 0 16,1 7 0-16,1-2 1 16,3 2-1-16,-1 0 0 0,3-1-1 15,1 5-1-15,2-5 2 16,-2 5-1-16,1 0 2 16,-5-2 1-16,1 7-1 15,-4-1-1-15,-2-1 0 0,-2 0 0 16,0 0 0-16,-1 0 1 15,2 2-1-15,-1-4 0 16,2 2 0-16,4 0 0 16,-2 2 0-16,0-1 0 15,1-1-1-15,0-3 2 16,0 0-2-16,-3 1 1 0,3-1 0 16,-3 0 0-16,1-1 1 15,-1 2-2-15,1 2 2 16,-2 2-1-16,-1-2 0 15,0 0 1-15,0-4-2 16,-1-3 1-16,0-2 1 0,1 0-1 16,-1-4 0-16,-1-1 0 15,2-1 0-15,1-1 0 16,0-2 0-16,-1-1 0 16,2-3 1-16,-2 1-2 0,-1-4 1 15,-1-4 0-15,-1-3 0 16,0 0 0-16,-2-3 0 15,0-2 0-15,0-2 1 16,0-1-1-16,0 1 0 16,0-4 1-16,0-3 0 0,0-1-1 15,0-3 1-15,0-2 0 16,-2 1 0-16,0-3-1 16,-1-2 1-16,-1-1 0 15,-1 0 0-15,-2 0 0 16,-1-4 0-16,-1 3 0 15,-1-5 0-15,-3 4 0 16,-1-2 1-16,-6 1-1 0,-1-1 0 16,-6 2-1-16,-5 0 1 15,-2 0-1-15,-8 0 1 16,-1 0-1-16,-6-2 3 0,-5-1-3 16,-1-1 1-16,-6-1 0 15,-3 0 0-15,-7-4 0 16,-4 2 0-16,-5-4-2 15,-2 4 2-15,-2-4-1 16,-6 1 0-16,0-3 1 16,-3 1-2-16,-1-2 1 0,-1-1 0 15,-3-1 1-15,-2 0 0 16,-2 0-1-16,0 0 0 16,-3 0 0-16,-2 0-1 15,-3 0 2-15,3 0-1 16,-5 2 0-16,3 0 0 15,-6 0 0-15,5 2 0 0,-4-1-1 16,2 2 1-16,-1 1-4 16,4-3 0-16,-3 3-1 15,3 1-1-15,1-2 2 16,0 2 1-16,5-1 3 0,0 1 0 16,4 0 1-16,1 0-2 15,6-2 2-15,4-1-1 16,1 3 0-16,10-5 0 15,5-1 0-15,8-1 0 16,6 0 1-16,6 0-1 16,6 0 0-16,3-3 0 0,6-6 0 15,7 2 1-15,2-2-1 16,8-1 0-16,0-3 1 16,2 0 0-16,3-1 0 15,1-2 1-15,1-5 3 0,3 1 2 16,-1-3 0-16,0-2 3 15,0-4-3-15,5-1-2 16,-4-2-1-16,3-4 2 16,2-3-1-16,-2 0-1 15,2-4-2-15,0-2-1 0,2-3 0 16,-1-2-1-16,1-4 1 16,-1-3 0-16,-1-1 1 15,-2-3-2-15,-1-3 1 16,1-1-1-16,-2-3-1 15,-4 0 2-15,5-4-1 16,-5 1 0-16,2-4 0 0,1 1 0 16,-3-2 0-16,2 1-1 15,-3-5 0-15,3 0 3 16,-5 1-2-16,6-2 0 16,-4 1-1-16,2-2 1 15,3 4 1-15,2-1-2 0,-2 2 3 16,2-2-4-16,-1 1 2 15,3 0 2-15,0 1-3 16,1-1 1-16,4-1-1 16,0 3-3-16,0 1 3 15,2 0-1-15,3 4 3 0,2-1 0 16,1 1 0-16,-1 0-2 16,2 1 5-16,-1 1-4 15,4-1 1-15,2 2-1 16,1 4 0-16,0-1-1 15,4 3-2-15,0 4 2 16,2-1 0-16,1 3 1 0,0 1 1 16,1 4 0-16,0 2-5 15,4-1 5-15,0 4-6 16,4 3 4-16,1 2-4 16,2 0-4-16,2 4 0 15,3-3 6-15,1 4-3 0,3 1-1 16,3 1 3-16,0 2-1 15,1 0-1-15,-1 2 2 16,5-1 3-16,-3 2 0 16,2 2 5-16,1-3-4 15,0 0 0-15,2-1 0 0,-3 2 1 16,4-1-3-16,0-3 3 16,1 3 0-16,5 1-1 15,-1-2-1-15,4 5 2 16,3-2 1-16,4 2-2 15,1 2 1-15,2 2 1 0,2 2-4 16,6 1 4-16,2 5-2 16,-1-1 0-16,6 3 0 15,4 0 1-15,1 1-2 16,0 2 1-16,4 2 0 16,1 0 0-16,1 1 0 0,1 1-2 15,0 3 2-15,3 1-1 16,-1 1 1-16,-1 0-1 15,-1 0 2-15,-1 7-1 16,-4 0 0-16,1-2 0 16,-1 4-1-16,-4-1 1 0,-3 0 0 15,-4-1 0-15,-3 4 1 16,-3-3-2-16,-8 0 1 16,-4 0 0-16,-3-4 1 15,-2 3-1-15,-7-3 0 16,-11 0 0-16,-6-1 0 15,-6 1 0-15,-9-2 0 0,-4-1 0 16,-6 0 0-16,-3 3 0 16,-1 0 0-16,-1-2 0 15,0 2-1-15,-2 2 1 16,0 0-2-16,0 0 0 16,0 4-13-16,0 1-26 0,0-4-65 15,0-7-2-15</inkml:trace>
  <inkml:trace contextRef="#ctx0" brushRef="#br0" timeOffset="45497.328">20956 9124 276 0,'-6'-4'26'0,"0"-3"-11"15,3 1 1-15,1 3 4 16,0 1-3-16,1 0-1 16,1 2-11-16,0 0-5 15,-2 2-6-15,-2 7 2 0,0 4 1 16,0 3 3-16,1 5 0 16,0 4-2-16,-1 2 2 15,1 0-1-15,-1 5 2 16,2 2-1-16,1 3 0 15,1 0 0-15,-2 4-2 16,2 4 1-16,0-1 0 0,0 3 0 16,0 3 3-16,2-2-2 15,-1 9 1-15,1 2 0 16,-2 3-1-16,2 6 1 16,-2 2-3-16,3 3 4 15,1 4-2-15,1-2 0 0,0-1-2 16,1 3 3-16,1 1 0 15,-1-1-3-15,1 0 3 16,-2 1 0-16,-1 1 0 16,-4 3-2-16,0 0 1 15,0-2 0-15,0-2 1 16,0 3-1-16,-3 1 1 0,2-2-1 16,-1 0 0-16,2 1-1 15,0 1 1-15,0 2 0 16,8-6-3-16,1-1 4 15,3 1-4-15,1 1 4 16,3 1-2-16,0-3 2 0,0 1 0 16,-1 2 0-16,0 2 0 15,0 0-1-15,-1-1 0 16,-2-2 0-16,-2-1 1 16,2 0 0-16,-2-5-1 15,0 2 0-15,-3-3 1 0,2 0-1 16,-1-3 0-16,2-1 0 15,-4-3 0-15,3 2 0 16,-5-4 0-16,3-1 0 16,-2-3 0-16,0-1 1 15,-1-1-1-15,-1-4-1 16,3-3 2-16,-4-1-1 0,3-6 1 16,-3-4-2-16,3-2 1 15,-1-3 0-15,1 2 0 16,1-8-1-16,1 3 2 15,0-5-1-15,0 1 0 16,4-7 0-16,-2 1-5 0,3-5 2 16,1-3 3-16,5-1 2 15,0-1-1-15,2-2 0 16,5-2 5-16,0-1-3 16,4-3-8-16,1-1 14 0,4-2-11 15,2 0 4-15,2 0-1 16,3 1 5-16,2-1-6 15,4 0 2-15,1-1 1 16,3-1-2-16,3 0 0 16,4 1 0-16,1-1-2 15,4 0 2-15,1 0-3 0,2 0 2 16,4 0 1-16,4 1-2 16,3-1 0-16,3 0 3 15,0 0-3-15,4 1 3 16,3-3-2-16,-1 0 1 15,6 1-3-15,-1-1 3 16,6 1 0-16,0-1 1 0,5 0-2 16,3 1 1-16,-1 1 0 15,1 1-1-15,3-3 0 16,-2 2 0-16,0 0 0 0,0 0 1 16,-1-1-2-16,-2 1 0 15,-2 0-1-15,2 1-2 16,-5-1 1-16,3 0 2 15,-3 0-1-15,-1 0 2 16,3 1 0-16,-4 1 0 16,-1-2-2-16,1 0 4 15,-1 2-4-15,0-2 1 0,-2 1 1 16,2 1 1-16,0 0-1 16,-1-4 0-16,-1 4-1 15,0-2 2-15,-1-2-1 16,-1 1 0-16,5 1 2 15,0 1-2-15,-1-3 1 0,-2 2-2 16,2 0 3-16,-2-1 1 16,4 1-3-16,-2-3 2 15,2 1 0-15,2 0 0 16,0 1 0-16,2-2-1 0,-3 3-1 16,4-2 0-16,-7 1 0 15,5-1 0-15,-2 2 1 16,-4 1-1-16,-1-1 0 15,-5 0-1-15,0 2 2 16,-7 0-1-16,-4 0-3 0,-4 0 6 16,-3 0-3-16,-3 0 1 15,-7 0-1-15,-5 0 0 16,-5 0-1-16,-7 0 2 16,-4 0-1-16,-12 0 0 15,-5 0 0-15,-5 0 0 16,-9-4-1-16,-1-1 1 15,-1-2 2-15,-2-2 12 0,1 0-8 16,-1-5-2-16,-1 0-2 16,2-4 0-16,1-2 1 15,-3-3 0-15,2-4-1 0,-2 0 4 16,1-5-4-16,-3-3 1 16,3-3 0-16,-2-1-2 15,3-6-1-15,-3 0 1 16,1-3 0-16,0-1-1 15,2-5 0-15,-2 1 1 16,1-5-1-16,-1 0 0 16,1-5 0-16,-4-1-1 0,0-2 0 15,0 2-1-15,0-6 2 16,0 2 1-16,0-1 0 16,2-1 0-16,-1-1-1 15,1 1 0-15,0-3 1 16,-2 2-1-16,2-2 1 15,-2-2-1-15,0 2 1 0,0 0-1 16,-4-2 3-16,-1 5-1 16,-2-7 0-16,-2 5-5 15,1-2 6-15,1 1-3 0,-1-2 0 16,1 0 1-16,-5 0-2 16,4 2 1-16,-3 2 1 15,-4-1-1-15,3 1 0 16,-5 0 0-16,2-1-1 15,-4-1-1-15,4-2 2 16,-2-2 0-16,5 3 2 0,1-3-2 16,0 2 0-16,2 3 0 15,1-2 0-15,2 1 0 16,-1 2 0-16,1-1 1 16,-2 1-2-16,3 1 2 0,0 1-2 15,0-1 1 1,1 4 1-16,3 1-1 0,-1 3 0 15,2 5 0-15,0 2 0 16,0-1 0-16,0 4 1 16,2 3-1-16,-2-1 1 15,0 4 0-15,0 4-1 0,-2 2 0 16,0 4 0-16,2 4 0 16,-2 2 0-16,-4-1 0 15,4 5-1-15,-3 1 2 16,-2 3-2-16,-1-1 1 15,-6 5-5-15,1 4-4 0,-8-1-3 16,0 5-1-16,-4 1-3 16,-4 2 2-16,-5 1 6 15,-6 3-1-15,1-1-3 16,-5 3 5-16,-4-3 1 16,-4 4-2-16,-1 0 2 0,-5 0 1 15,-3 0 1-15,-5 0 3 16,-7 0-3-16,-2 4 5 15,-6 1-1-15,-5 0 1 16,0 0-1-16,-5 3-1 16,-7-1 2-16,-2 0-2 0,-4 0 2 15,-6 2-1-15,-2 2-6 16,-4-4-6-16,-1 2-7 16,1 0 2-16,-3 2 14 15,1-1 2-15,-4-1-1 16,0 2 3-16,-5-1-1 15,-4 0 0-15,-3 2 0 0,-5-4 0 16,-2 2 0-16,-5 0 1 16,1-3-2-16,-4-1 1 15,0-1 1-15,5 2-2 16,-3-3 2-16,7-1 0 16,0 1-1-16,2-2 0 0,1 2 1 15,1 0-1-15,3 0 0 16,-2-2 0-16,2 0 0 15,3-2 1-15,-2 0-2 16,3 0 2-16,1 0-1 16,3 0 0-16,-3 0 0 0,6 0 0 15,0 0 1-15,5 0-1 16,4 0 0-16,0 0 0 16,3 0 0-16,0 0 0 15,0 0 1-15,1 0-2 16,-1 0 2-16,1 1 1 15,4-1-2-15,1 0 0 0,3 0 11 16,-1 0-10-16,5 3 0 16,4 3-1-16,6-3 1 15,3 2-1-15,3 2 0 16,4 1-1-16,3 4 2 0,4-3-1 16,9-2-85-16</inkml:trace>
  <inkml:trace contextRef="#ctx0" brushRef="#br0" timeOffset="48590.8696">7166 9403 281 0,'0'-15'4'0,"-3"-4"1"0,1 3 11 15,-1 1 10-15,2-4-10 16,-3 6-3-16,-1-3-4 15,2 4-1-15,-4-2-4 16,1 6-4-16,0 2 3 0,-1 0-2 16,0 5-2-16,-1 1-7 15,-6 0 12-15,2 9-3 16,-4 8 1-16,0 12-2 16,1 9 0-16,1 10-2 15,1 12 4-15,-1 9-4 0,4 7 7 16,-3 10-6-16,0 4 3 15,0 5-1-15,1 5-2 16,-2 3 2-16,-1 1-1 16,1-3 1-16,-6 1-1 15,4 2 0-15,-4-3 0 16,-1 3-1-16,-1 3 2 0,-3-4-1 16,0-1 0-16,2-2 0 15,-4-8 0-15,-2-2 0 16,3-12 0-16,-1-5 1 15,0-5-1-15,1-9 1 16,1-9-1-16,1-5 0 0,2-12 1 16,7-6-1-16,3-7 1 15,2-10 1-15,6-5-2 16,1-5 1-16,3 0 4 16,0-5-3-16,0-9-3 0,5-4 1 15,7 1 0-15,2-5 2 16,4 1 4-16,1 1-2 15,3 0-1-15,3 8-1 16,1-1-3-16,1 6 0 16,0 2 1-16,2 5 2 15,0 0-2-15,2 12-1 0,-3 6 2 16,-4 9-1-16,1 7-1 16,-6 7 2-16,-2 6-2 15,-7 6 2-15,-4 6-2 16,-5 7 3-16,-1 3-1 15,-3 6-2-15,-8 5 2 0,-1 4-1 16,-1 6 0-16,-1 0 0 16,-1 2 2-16,1 2-3 15,-2-1 1-15,0 3 0 16,0-1 1-16,0 1-2 16,-2 3 2-16,2-5-2 0,1-3 2 15,1-1-2-15,4-4 1 16,0 0 0-16,3-6-1 15,4 0 1-15,-4-1-1 16,6-1 1-16,-1-1 0 16,2-4-1-16,0-1 0 15,0-3 1-15,6-1 0 0,1-2 0 16,2 0 0-16,-1-4-3 16,4-3 6-16,-2 0-4 15,1-6 3-15,0-4-2 16,0-3 0-16,-1-5 1 15,0-2 0-15,0-3 1 0,3-2 0 16,-1-4-1-16,4 0-1 16,6-3 2-16,3 3-1 15,-3-6 1-15,-6-14-118 16</inkml:trace>
  <inkml:trace contextRef="#ctx0" brushRef="#br0" timeOffset="53387.53">12747 9569 241 0,'7'-9'23'0,"-5"-3"0"16,-2 1 11-16,0 0 1 16,0 4-21-16,2 2-11 0,-1 1-2 15,-1 1 0-15,0 1-1 16,0-2 0-16,0 3-4 15,-1-3-9-15,-5 1-1 16,-1-1 0-16,0-2 8 16,-2 1 8-16,2-1-1 0,2 2 0 15,-1 0 1-15,-3-2-1 16,4 1 2-16,-1-2-1 16,-1 1 0-16,2 2-1 15,-3-2 3-15,1-2-3 16,-1 4 1-16,1-4-3 0,-3 1 3 15,1 0-3-15,-1 0 2 16,-2 0-1-16,2-3 0 16,-2 2 0-16,-1-3 6 15,2-2 0-15,-2 2-2 16,1-2-3-16,-2-2 1 16,1 3 0-16,-3-2-1 0,-4 2-2 15,-4 1 1-15,-3-1 0 16,-7 4-2-16,-3-2-1 15,-4 2-1-15,-3 1-4 16,-2 0 6-16,4 0-2 0,-2-2 4 16,1 2-3-16,1-2 1 15,1 2 2-15,0 0-1 16,-1 2 2-16,5 1-1 16,-1 4 0-16,1 0-1 15,-2 0 1-15,-3 4-1 16,4 7 1-16,-6-2 0 0,2 6 0 15,2 0-2-15,2-1 4 16,-1 2-2-16,3-1-2 16,-3 4 2-16,5-1 0 15,-3 1 0-15,5-1 0 0,-1 2 0 16,5-1-1 0,3 4 1-16,2-2-1 0,1 6 2 15,0 0-2-15,3 4 1 16,-5 2 0-16,6-1 0 15,1 0 0-15,0 3-1 16,1-5-1-16,5 4 1 16,0-4 1-16,3 3-3 0,1 2 3 15,-1 0 1-15,6 1-2 16,0 2 0-16,2-1-2 16,0 0 1-16,12 1-2 15,2-2 1-15,2 0-2 0,9-1 9 16,2-3-6-16,3-3 3 15,4-1-3-15,5-4 4 16,2-5-4-16,0-3 3 16,8-2 0-16,0-1 1 15,5-6-5-15,6 0 4 0,4-5 2 16,3-2-2-16,2 0-1 16,0 0-7-16,3-9-21 15,-4-2 6-15,1-1 5 16,-1-2 6-16,0-4 1 15,-4 0 9-15,3-3 5 16,-4-1-23-16,-4 1 19 0,0-4 3 16,-3-2 2-16,-2 0 3 15,-6-3 2-15,1-1-5 16,-6-1-3-16,-5 0 2 16,-4-2 2-16,-7-3 2 15,-6 3-6-15,-4-3 2 0,-5 1 7 16,-3 0-2-16,-1 1-2 15,-7 2-4-15,-1-2 0 16,-1 3-6-16,-14 0 14 16,-4 1-9-16,-7 1 2 15,-4 3-3-15,-8 4 1 0,1 4-9 16,-2 2-3-16,-2 9-17 16,-1 2-19-16,1 6 9 15,2 0-51-15</inkml:trace>
  <inkml:trace contextRef="#ctx0" brushRef="#br0" timeOffset="54731.2184">12415 12977 309 0,'0'0'-3'0,"-2"0"22"16,0-6-2-16,2 2-4 16,-1 1-8-16,-1-4-2 0,0 3 0 15,0-3 0-15,-1 1-1 16,-1-1-2-16,-2-1 0 15,-3-2-2-15,1 0-6 16,-4 0-2-16,-5-2 9 0,-3 2-1 16,-4-1 1-16,-2 0 0 15,-4 3 0-15,-5 0 1 16,-1 1 0-16,-3 0 0 16,-6 0-1-16,0 1 1 15,-6 3 0-15,-2-2 0 0,-3 1 1 16,-1 1-1-1,-4 1 0-15,-2 2 0 0,0 0-1 16,-3 0 1-16,-1 3 0 16,1 8-1-16,-1 0 1 15,4 5 1-15,4 0-2 16,4 3 1-16,6 3 0 16,3 3 0-16,2-2 0 0,5 7 0 15,1 1-1-15,3 4 0 16,5 4 1-16,4 1 0 15,4 5 0-15,5-1-2 16,5 1-4-16,3 1 3 0,6-2 3 16,1-1-4-16,2-1 1 15,0-2 1-15,9-1 1 16,5-1 0-16,1-2 1 16,4-1-1-16,4 1 0 15,3-4 1-15,6-1 0 16,4-3 4-16,3 1 0 0,6-3-1 15,3 1-1-15,5 0-1 16,1 0-1-16,5-4 1 16,2 0-1-16,2-2-2 15,5-5-2-15,3 0 5 16,2-5-10-16,-2-6 0 0,5-5-1 16,-2 0 1-16,-1-10 7 15,-1-6 2-15,2-2 0 16,-3-3 0-16,2-1 1 15,-2 2 0-15,-6-3 0 0,-6 2-1 16,-1-2 2-16,-4-2 0 16,-6-2 0-16,-1-4 4 15,-1-2 2-15,-1-1-3 16,-4 0-4-16,-3-2-1 16,-4 2 2-16,-7 2-2 0,-3 5 0 15,-11-2-1 1,-6-2 1-16,-7 0-4 0,-12-1-3 15,-15 1 2-15,-12-1-4 16,-12-3-10-16,-12 3 18 16,-1 4 0-16,-4 5-7 15,-2 3-5-15,2 4-10 16,-1 6-7-16,3-1-31 0</inkml:trace>
  <inkml:trace contextRef="#ctx0" brushRef="#br0" timeOffset="63465.2683">8556 10008 200 0,'-11'-9'21'15,"5"-3"4"-15,3-2 1 16,0-1 6-16,3-1-22 15,0 2-4-15,0-1-3 16,0 3 0-16,0 1-2 16,0 3 2-16,0 2-3 15,0 3 8-15,0-1-1 0,0 4-6 16,0 0-1-16,3 0 0 16,4 0 0-16,3 0 1 15,5 4 0-15,5 1 0 16,6-1 0-16,8-1 0 15,3-1-2-15,10 0 5 16,1-2-4-16,5 0 6 0,4 0-6 16,3-4 1-16,4 1 1 15,1-5 1-15,1 3-1 16,4 1-2-16,2 1 1 0,-4 1 0 16,4 0-2-16,-4 2 3 15,-2 0-2-15,-2-1-2 16,-6 1 3-16,-5 0-1 15,-5 0 0-15,-10 0 0 16,-6 5 1-16,-5 0-2 16,-5 2-4-16,-6 2 4 0,-4 0 0 15,1-2-1-15,-6 1-5 16,0-2-4-16,1 2-5 16,-3-5-24-16,0 1-5 15,-1-3-2-15,-1 2 5 16,-3-3 17-16,2 0 23 0,-2-8 6 15,0-3-2 1,0 1 1-16,-2-3 11 0,-3-3-6 16,0 2 0-16,1-1-5 15,-1 3 3-15,1 0-1 16,0-1 4-16,1 4 13 0,-1 0 11 16,3 2-7-16,-1 4 11 15,2 1-18-15,-2 0-5 16,2 1-7-16,0-1-5 15,0 2-1-15,0 0 1 16,5 0 4-16,12 0 1 16,2 0-2-16,8 3-3 0,7 3-2 15,4 1 2-15,0 1-1 16,-2 0-1-16,-2 0 1 16,-9 0-1-16,-4-3 1 15,-8 2-1-15,-2 0-1 16,-10 2-5-16,-1 4 0 15,-14 3 7-15,-11 7-1 0,-5 0 2 16,-13 2-3-16,-6 2-3 16,-3 2-22-16,-3-1-30 15,-5-3-23-15,1-4-88 16</inkml:trace>
  <inkml:trace contextRef="#ctx0" brushRef="#br0" timeOffset="65262.0182">8592 10119 202 0,'2'0'21'0,"-1"0"-16"16,-1-2-2-16,2-4-3 15,-2 3 6-15,0 3 5 16,2-2 1-16,-2 2-4 16,2 0-6-16,1 0-2 15,2 0-1-15,0 0 2 0,2 2-2 16,-2 3 1-16,2 1 1 15,3 1-1-15,0 0-1 16,0 2 1-16,4-2-1 16,-1 4-3-16,4 2 9 15,0-3-3-15,2 6 0 0,1 0-1 16,3 2 0-16,-2 2 0 16,3 1 1-16,1 1-2 15,0 0 1-15,2 3 1 16,-2-1-2-16,4 1 0 15,-2 0 1-15,0 1 0 16,2 3-2-16,-1-1 2 0,-1 2 0 16,0 3-1-16,-4 0 0 15,3-1 1-15,-1 1-1 16,-3 2 1-16,2-2 0 16,1 2 0-16,2 1 0 0,-1 1-1 15,-1 1 0-15,1 1 1 16,1 2 0-16,2 0 0 15,-2-3 9-15,2 3-9 16,0-2-1-16,1-2 1 16,-1-1-1-16,5 2 0 15,0-3 0-15,3 4 1 0,0-1-1 16,2 0 1-16,-1-1-2 16,-2-2 2-16,1 1-1 15,-2 0 0-15,-1-1 0 16,-2 3 0-16,2 2 0 15,-3-1 0-15,0 0 0 16,1 2 0-16,-2-2 0 0,3 0 0 16,-3-2 1-16,1 0-2 15,-1-2 1-15,-3-1 1 16,2 2-2-16,-5 0 1 16,0 2 0-16,0-2 1 0,-6-2-1 15,-1 0 0-15,0 0 0 16,-3-4 0-16,-1-1 0 15,-1-4-1-15,-1-2 2 16,0 2-1-16,-4-5 0 16,-2-3 2-16,0-1-2 0,1 1 3 15,0-2 1-15,-3-2 0 16,1 1-1-16,-1-1-1 16,1-1 0-16,-1-1-1 15,1 1 1-15,-1-1-2 16,-1 0 0-16,2-1 0 0,0 3 0 15,-1-3 2-15,1 0-3 16,-2 4 1-16,-1-5 2 16,1 0-3-16,0-1 2 15,-1 3 0-15,1-2 0 16,-2 0-2-16,2 2 2 16,0-1 0-16,-2 3-2 0,1-2 1 15,-1 3 1-15,0-2-11 16,0 1-18-16,0 0-1 15,0-3-3-15,-5 1 13 16,-3 0 1-16,-3-3-3 16,-2 2-9-16,3-2-8 0,-4-1 6 15,4-1 9-15,1-4 20 16,2-1 6-16,-2-1 24 16,3 0 17-16,-1 0-6 15,2-1-2-15,0-5 9 0,1 1 4 16,-2-2-26-16,5 0-6 15,-3 1-4-15,4-1-3 16,-2 4-3-16,2-3-6 16,0 3 12-16,0 1-8 15,6 2-4-15,7 0-1 16,2 2-4-16,7 7 4 16,4 1 1-16,2 5 1 0,1-1-1 15,-1 2 0-15,-4-1 0 16,-6-7 0-16,-8-1-1 15,2-3 0-15,-9-3 1 16,-1-1 2-16,0-1 32 16,-2-10-12-16,0-1-10 0,0-4-9 15,0-2-2-15,0-2-1 16,0-1 0-16,-4-1-1 16,2-1-8-16,-2 0-34 15,1-2-55-15,1-4-79 0</inkml:trace>
  <inkml:trace contextRef="#ctx0" brushRef="#br0" timeOffset="67058.7519">10009 9908 137 0,'0'2'35'16,"1"0"-5"-16,-1-2-6 15,0 0-3-15,0 0-11 16,2 0 0-16,-2 0-1 0,0 0 14 15,0 0-18-15,0 0 2 16,0 0-1-16,0 0-3 16,0 0 1-16,0 0-3 15,0 0-1-15,4 0 0 0,-3 1-1 16,1 9 3-16,4 2-3 16,-4 2 1-16,0 4 1 15,-2 4-2-15,0 1-10 16,0 2-5-16,0 1-11 15,0-4-1-15,0-4-9 16,0-10-21-16</inkml:trace>
  <inkml:trace contextRef="#ctx0" brushRef="#br0" timeOffset="67386.853">10043 9932 209 0,'-4'-4'47'16,"2"0"-38"-16,1 3 4 15,1 1 7-15,0 0-18 16,0 0-7-16,10 0 5 15,3 0 5-15,6 0-3 16,5 0 0-16,0 0-1 0,3 1 0 16,-5 3-6-16,-2 1-17 15,-1 1 1-15,-5 0-3 16,-6 5 10-16,0-2-6 16,-4 2-5-16,-1 2-9 15,-1-3-5-15,0-1-57 16</inkml:trace>
  <inkml:trace contextRef="#ctx0" brushRef="#br0" timeOffset="68933.781">8502 13419 229 0,'-5'0'22'0,"1"-7"-5"16,3 1-7-16,1-3-3 15,0 2 5-15,7-6-7 16,1 1-4-16,4-2 1 16,0-3-1-16,2-2 2 15,4-2-3-15,2-2 0 0,1-4-3 16,3 1 6-16,1-5-1 15,4 1-1-15,-2-5-2 16,0 0 1-16,2-2 2 16,-3-1-2-16,1-3 0 15,0-3 1-15,0 0-2 16,5 0 1-16,2-4 2 0,0 0 1 16,3-2-2-16,2-2 0 15,-1-4 0-15,1 1-1 16,-3-2 2-16,2-2-2 15,-2 0 2-15,0-3-1 16,-1-1 3-16,1 1-2 0,1-1 0 16,-1-1-2-16,-1 5 1 15,-2-7 0-15,-1 6-1 16,2-2 0-16,2 0 0 16,4-1 2-16,1-2-2 15,3 5 1-15,2-3 0 16,-2 4-3-16,0 1-1 0,-3 4 3 15,-5 2 0-15,-6 2 0 16,-3 6 1-16,-2 3 1 16,-3-2-4-16,-3 4 4 15,-2 3-4-15,-1-1 5 0,0 3-4 16,0 0 1-16,1 2 0 16,-2 1 1-16,5 1-2 15,2 3 1-15,-1 1 1 16,3-2-1-16,3 6-3 15,-4-2-35-15,3 2-52 16,-6 6 22-16,-3-4-64 0</inkml:trace>
  <inkml:trace contextRef="#ctx0" brushRef="#br0" timeOffset="69230.6044">10330 10563 138 0,'-13'4'10'0,"1"-4"17"16,4 0-18-16,1 0 2 15,2 0 11-15,3 0 30 16,2 0-8-16,0 0-30 0,0 0-1 16,0 0-7-16,0-4 5 15,7-2-8-15,4 3 0 16,4-4-3-16,0 2-2 15,4-2-3-15,1 2 5 0,-4 4 1 16,2 1 0-16,-2 3-3 16,-2 11-4-16,-3 8-5 15,-4 6-16-15,-5 10-20 16,-2 4-2-16,-7 4-24 16</inkml:trace>
  <inkml:trace contextRef="#ctx0" brushRef="#br0" timeOffset="69964.9282">8792 13466 140 0,'22'-8'-7'16,"-2"-3"24"-16,6 4-4 0,1-3-4 16,1 2-3-16,7 4 3 15,-3-5-5-15,4 4-1 16,1 1 1-16,4-2-2 15,-1 4-1-15,3-2 0 16,-2 2 0-16,6 0-1 0,1 1 3 16,1 1-2-16,0-3 0 15,2 3 0-15,-2-1-2 16,-1 1 2-16,1 0 1 16,-2 0 1-16,-1 0 1 15,1 0-1-15,-4 0 2 16,0 0-2-16,-3 0-1 15,-2 4-2-15,-3-1 1 0,-1 1-1 16,-1-2 2-16,-3 2-2 16,1-3 1-16,-3-1-2 15,1 0-22-15,-2 0-20 0,-5 0-5 16</inkml:trace>
  <inkml:trace contextRef="#ctx0" brushRef="#br0" timeOffset="70355.5254">10031 13280 125 0,'-6'-2'14'0,"0"-2"-4"15,4 2 7-15,2 1-1 16,0 1 0-16,0-2-4 16,2 1 0-16,8 1-5 15,0 0-4-15,9 0 1 0,-2 0-2 16,3 0 0-16,4 0-1 16,-4 6-1-16,4 3 2 15,-2 2 2-15,-3 4-1 16,-1 0 6-16,3 5-6 15,-9 1-1-15,0 0 5 16,-2 4-4-16,-4 2-1 0,0 4 0 16,-6 2 1-16,0 6 1 15,-6 4-4-15,-15 2-66 16,-10-4-124-16</inkml:trace>
  <inkml:trace contextRef="#ctx0" brushRef="#br0" timeOffset="86542.5341">11032 10408 332 0,'-4'0'-27'0,"3"0"35"16,1 0 20-16,0-4-34 16,8 2 9-16,6 0-2 15,3 1 2-15,3-2-4 16,4 0 3-16,1 2 2 0,1 1-4 16,5 0 0-16,1 0 1 15,5 0 1-15,2 0 2 16,0 0-3-16,3 1 0 15,1 3 4-15,3 1-1 16,1 1 0-16,5 1-3 16,3 3-1-16,5 1 0 0,1 0 2 15,3 0-2-15,5-2 0 16,-4-4 1-16,5-3-1 16,-1-2 0-16,2 0 2 15,-1-9-2-15,3-4 0 0,-2-1 2 16,-3-2-3-16,0-2 2 15,-2-7-1-15,0-3 1 16,-1-5 1-16,2-6 3 16,0-4-3-16,-6-5-7 15,0-2 5-15,-6-2 8 0,-7-1-8 16,-8-1 4-16,-5 3 5 16,-6-3-3-16,-3 3 0 15,-10 1 1-15,-2-2-4 16,-7 3 1-16,1-1-3 0,-8 4 0 15,0-2 1 1,0-2-3-16,-10 2 0 0,-4 0 3 16,-7 0-1-16,-5 3 3 15,-6-1-4-15,-4-1-1 16,-5 5 0-16,-9 1-1 16,-5 2-1-16,-1 4 5 0,-3 3-2 15,-4 6 0-15,-5 2 1 16,2 7-2-16,-4 2 4 15,-5 5-3-15,-7 2 1 16,-5 5-1-16,-8 1 0 16,0 2 0-16,-4 0 0 0,-2 4 0 15,-3 5-3-15,2 1-2 16,4 3-1-16,2 1-1 16,5 2 4-16,6 2 1 15,8 2 3-15,3 5-3 16,10 4 4-16,-1 0-3 0,3 7 1 15,1 5 0 1,3 6 1-16,4 1-1 0,0 4 0 16,6 6 0-16,4 1 0 15,5 1 0-15,3 5 0 16,2 1-1-16,4 5 2 0,3 4-1 16,1 2 0-16,9 5-1 15,0 2 2-15,10 2-2 16,2-3 0-16,5-1-3 15,0-3 4-15,5-1-1 16,13-3 0-16,5-3 1 16,11-8-2-16,8-4-3 0,13-3 2 15,8-10 2-15,8-6 0 16,9-6 2-16,4-4 2 16,10-6-3-16,3-2 2 15,7-2-1-15,7 1-1 16,-1-1-24-16,-4-3-60 0,-6-4-87 15</inkml:trace>
  <inkml:trace contextRef="#ctx0" brushRef="#br0" timeOffset="90511.1943">17479 11647 313 0,'0'0'21'0,"2"0"-23"0,12 0-45 16,8 4 26-16,6-1-24 15,6 3-9-15,0-6-45 16</inkml:trace>
  <inkml:trace contextRef="#ctx0" brushRef="#br0" timeOffset="92229.8538">19816 13780 291 0,'0'0'2'0,"0"0"9"16,0 0-9-16,-2 4-20 15,-3 2-25-15,-3-1-13 16,-3-2-1-16</inkml:trace>
  <inkml:trace contextRef="#ctx0" brushRef="#br0" timeOffset="95026.4994">23532 10297 229 0,'13'4'32'0,"-6"0"-29"0,0-4 2 16,5 0-2-16,-2 0 1 15,2 1-2-15,-3 3-1 16,2-1-1-16,-2 1 2 15,-1-1-2-15,2 3-2 16,-3-1 2-16,0 0-1 0,-2 1 4 16,0-1-3-16,2 3 0 15,-2-3 3-15,0 5-2 16,-1-1 1-16,-1 2 0 16,1 3 0-16,-1 0 0 15,1 6 0-15,2 0 0 16,-3 5-2-16,1 2 0 15,-1 3 0-15,-3 2 0 0,2 1 0 16,0 8 0-16,-2-5 0 16,0 6 0-16,0 0 0 15,0 0 1-15,0 7-2 16,0-1 2-16,-2 2-1 0,-2 2 1 16,1-2-2-16,-1 1 2 15,1-1-1-15,-1 4 1 16,2-1-2-16,2 3 3 15,-2 1-3-15,2 0 1 16,0 2 0-16,0-2 0 16,0 2 0-16,0-2 1 0,0 2-1 15,2-3 1-15,4-2-2 16,1-2 2-16,2 1-2 16,2-1 1-16,1-1 1 15,-1 2 0-15,3-3-1 16,-1 0 1-16,0-3-1 0,-1 2 0 15,0-5 0-15,-2 3 0 16,-2 3 1-16,1-4-1 16,-2 1 0-16,-1-1-1 15,0-3 1-15,-1 0 1 0,2-1-1 16,-4 0 0-16,5-2 1 16,-4 2 0-16,1-2 1 15,-2 0-1-15,1-3 0 16,-2 1-1-16,-2-3 1 15,1-3-1-15,-1-1 0 16,0 1 2-16,0-3-3 16,0 1 2-16,0-3 0 0,0 1-2 15,0-2 1-15,-3-2 1 16,1-1-1-16,-3-1 0 16,0-2 0-16,-1-3 1 15,-2-1-1-15,2 0 1 16,-3-2-1-16,-1 2 0 0,0-5 1 15,-1 4 0-15,-2-3-1 16,1-2 0-16,0 0 1 16,-3-2 0-16,1 4 3 15,-3-4-2-15,0-1 1 0,-5 4-2 16,-1-3 1-16,-3 3-1 16,1 0 0-16,-4-2-2 15,1 4 3-15,-2-4-3 16,-5 1 2-16,2 1-1 15,-1-2 2-15,0 1-2 0,-1 0 0 16,-1-2 0-16,0-1 0 16,-4 3 1-16,3-3-2 15,-3 0 2-15,5 0-1 16,1 0 0-16,-3-3 1 16,1 1-2-16,4-2 2 15,-2 1-2-15,3 0 1 16,-1-2 1-16,1-1-1 0,-1-1 1 15,3 2-1-15,1 0 0 16,0-2 3-16,3 0 0 16,3 0 0-16,-2 2-2 15,2-2 1-15,3 0-4 0,-3 0 4 16,4 0-1-16,-5 0 1 16,3 0-1-16,0 0 2 15,1 0 0-15,-1 0-1 16,1 0-1-16,4 0 2 15,-2 0-3-15,7-2 1 16,-1 0 0-16,3 0 0 0,3 2-1 16,0-1 1-16,1 1-3 15,-1 0-14-15,2-2-3 16,-2-1 2-16,-2 0 3 16,2 1 7-16,0-3 0 15,1 2 2-15,-1-3-3 0,2-1-23 16,-2-4-41-16</inkml:trace>
  <inkml:trace contextRef="#ctx0" brushRef="#br0" timeOffset="96167.0373">22352 10343 236 0,'0'0'45'16,"0"-3"-35"-16,0-4 9 0,0 5-4 16,0-1-5-16,0 1-1 15,0 2-6-15,0 0-2 16,0 0-1-16,-5 0-2 16,-1 2 4-16,-1 5-2 15,-2 1 2-15,1 4-2 16,-4 0-1-16,4 6 0 0,-1 1 1 15,-3 1-1-15,2 6 1 16,0 4 0-16,-4 5 0 16,2 2-1-16,-3 7 0 15,3 0 1-15,-4 3 0 0,2 5 0 16,2 3 0-16,-3 3 0 16,2 4-2-16,0 2 2 15,3 1-1-15,1 3 1 16,1-3 0-16,3 5-2 15,3-1 1-15,2 5-2 16,0-1 1-16,0 4 2 0,0-1-1 16,2 3 1-16,5-2 1 15,-3-1 0-15,0 1-1 16,-1-1 1-16,3-3 1 16,-3 2-2-16,4-1 0 15,1 1 0-15,1 1 1 16,3-2 0-16,1-2 1 0,1 0-2 15,-1-1 0-15,3-1 0 16,0-4 2-16,-4 1-2 16,1-2 0-16,-4 1 1 15,0-4-1-15,-2-1 1 0,-2-4-1 16,1-3 1-16,0 0-1 16,-3-5 0-16,2-5 0 15,-1-2 0-15,-1-5 1 16,1-3 0-16,-1-4 1 15,2 0 1-15,-4-6-1 0,1-1-1 16,3-5 1-16,1-3 0 16,-1 0 1-16,4-2-1 15,5-3 2-15,5-1-2 16,2 0 1-16,7-4-2 16,6-1-2-16,10-2 0 15,7-2-17-15,15 0-7 0,6-7-11 16,6-4-24-16,7-3 0 15,3-3-16-15</inkml:trace>
  <inkml:trace contextRef="#ctx0" brushRef="#br0" timeOffset="100947.9448">16845 12962 349 0,'-11'2'16'0,"2"-2"-11"0,2 0-2 16,3 0-1-16,1 0-2 15,-1 5 0-15,3 3-2 16,1 2-2-16,0 4-2 16,0 7 6-16,0 4-3 15,0 6 4-15,7 3-2 16,0 5 1-16,-2 0 1 0,4 4-1 16,-2-2 0-16,-1-1 2 15,-1-2-2-15,0 0 0 16,0-4 0-16,0 0 0 15,-2-2 0-15,1-2 0 0,1 2 0 16,0-5 0-16,0 3 0 16,3-5-5-16,3-1 2 15,-1-5 1-15,2 1-1 16,1-6 0-16,6 0 7 16,0-3 3-16,-1 0-2 0,6 0-4 15,3-6 1-15,2 0 3 16,5-1-2-16,0-3 3 15,10-1-5-15,3 0 3 16,6 0-3-16,5 0-2 16,8-1 3-16,7-5-4 0,0 1 3 15,5-3 0-15,2 3 3 16,5 0-4-16,-2 0 1 16,3 0-1-16,-2-1 2 15,5 2-2-15,3 1-1 16,-4-1 2-16,2 1-1 0,0-1 0 15,-2 3 0-15,4-1 0 16,-4 2 0-16,3-3 2 16,-3 3-7-16,-2 0 6 15,0 0 0-15,-1 0-1 16,3 0 3-16,-1 0-3 16,1 0 0-16,6 0-2 0,1 3 4 15,1-6-2-15,1 3-3 16,0 0 3-16,-2 0 0 15,0 0 0-15,0 0-2 16,0 0 2-16,0 0 0 16,0 0 0-16,0-1 0 0,1-1 0 15,1 0 0-15,-2-1 0 16,2 1 1-16,0 0-2 16,5 1 2-16,-1-1-1 15,1 0 0-15,0 0 1 16,3 1-2-16,0 1-2 0,-3-3 5 15,5 2-3-15,-5-1 2 16,4 2-2-16,-7-2 2 16,0 2 1-16,-1 0-2 15,-1 0-1-15,1 0 2 16,-7 0-2-16,-4 0 2 16,2 4-1-16,-8 0 0 0,-4 1 0 15,-3-2-1-15,-6 1-5 16,-2-1-1-16,-3 1-6 15,-2 0 3-15,-5-1-16 16,-6-1 2-16,-2 0 3 0,-6-2-4 16,-6 0 10-16,-7 0 7 15,-8-5 6-15,-3-5 4 16,-6-2 1-16,-6-2 4 16,0-2 14-16,-1-2 13 15,-3 0-6-15,3-1-11 0,-2-3-1 16,3 2-8-16,1-1 2 15,0-1-3-15,0-1-4 16,0 2 3-16,5-5 5 16,-4 1 0-16,3 0-3 15,2-3 2-15,-3 0-4 16,1 0-2-16,2-5-1 0,-4 4-1 16,1-2 3-16,2 1-3 15,-2 1 1-15,-3 2-1 16,3 2 1-16,-3 2-1 15,0 2 0-15,-2-1-2 16,1 2 2-16,-4 1-1 0,1 1-1 16,-3-2 2-16,0 3 0 15,0 1-2-15,0 1-2 16,-2 1 2-16,-4 0 1 16,-4 3-5-16,-2-2-2 15,-3 3-5-15,-3 1-5 0,-5 0-2 16,-1 2-2-16,-3 0 11 15,-5-2-2-15,0 3 9 16,-4 1 1-16,0 2 1 16,-1-3-1-16,-2 3 2 15,-5 1 0-15,1 0-2 0,-2 0 2 16,-2 2-1-16,-2-2 0 16,-5 1-3-16,5 1-2 15,-7-4 2-15,0 3 2 16,-3-1-1-16,-2 0 2 15,-2-2 0-15,-4 1-1 16,-1 1 0-16,-2-4 0 0,-2 3 1 16,2-1 1-16,-4-1-1 15,-1 2 0-15,2-1 0 16,-5-2 0-16,2 3 1 16,-4 0-1-16,-3-1 0 15,0 0 0-15,-6 1 1 0,1-1-1 16,0-1 0-16,-3 1-1 15,1 1 2-15,0-1 1 16,-4 1-4-16,3-1 4 16,-4 0-2-16,0 1 0 0,1-1 0 15,-1 3 0 1,-2-3 0-16,1 0 1 0,-2 2-1 16,1 1 0-16,-3-3 0 15,-2 3 1-15,5-1 0 16,-4 0-1-16,2 0 0 15,0 0 0-15,4 2 0 16,0-3-1-16,0 3 2 0,-1-4-1 16,6 2-1-16,0 1 2 15,-4-1-1-15,3-2 0 16,-3 2 0-16,1 1 0 16,-3-1-1-16,1 0 2 15,3 2-1-15,-5 0 0 0,2 0 0 16,0 0 0-16,-2 0 0 15,1 0 1-15,-3 2-1 16,6 1 0-16,-2 3 1 16,5-1-2-16,0 0 2 0,0 1 0 15,2 1 0 1,2 0-1-16,-1 0 0 0,2 2 1 16,4 2-1-16,-2 0 0 15,1 1 0-15,2 2 0 16,1 1-1-16,2 1 0 15,1 1 0-15,5 3-28 0,3 2-41 16,3 1 16-16,4-6-21 16</inkml:trace>
  <inkml:trace contextRef="#ctx0" brushRef="#br0" timeOffset="102338.7374">23426 10584 295 0,'2'-23'5'16,"0"2"21"-16,1-2-4 16,1 6-5-16,-1 3 5 15,1 0-13-15,1 2-7 0,-1 2 1 16,3 3-5-16,0 2-3 16,0 3-31-16,0 1 11 15,1 1 10-15,-1 0 11 16,-2 0 5-16,1 0-1 15,-1 0-4-15,1 7 3 0,-3 1 1 16,3 7-1-16,-1 3 1 16,-2 3-2-16,1 7 2 15,2 7 0-15,-4 0 0 16,1 9 0-16,2 2 0 16,1 5 0-16,-1 6 0 15,5 4 0-15,-2 7 0 16,4-1 0-16,3 8 2 0,-3 2-2 15,3 1 0-15,-1 3 1 16,-2 3-2-16,-2 5 1 16,-1 3 0-16,-4 3 0 15,0 2 0-15,1 4 0 16,3 2 0-16,2 2 0 0,3 1-2 16,4 2-3-16,2 2-15 15,2-5 6-15,-3 0-4 16,-1-1 5-16,-2-3 4 15,-5-1 3-15,-4 0 4 0,-3-2 0 16,-2-5 2-16,-2-2 0 16,1 1 0-16,1-4 0 15,3-4-13-15,1-13-150 16</inkml:trace>
  <inkml:trace contextRef="#ctx0" brushRef="#br0" timeOffset="120135.1644">12323 9548 325 0,'7'0'-25'0,"1"-9"46"16,1 0-9-16,-1 4-9 15,1 1 0-15,-3 2-1 0,-2-1-2 16,-1 1 1-16,-3 1-2 16,0-2 1-16,0 1 0 15,-3 2 1-15,-4-1-5 16,-6-1-4-16,1 0 5 16,-3 0 2-16,1-3 2 0,-1-1 0 15,-3 2 1-15,2-6-2 16,-2 2 3-16,-3-2 3 15,-1 2-5-15,-2-2-1 16,-2 2 0-16,-3 1 1 16,2 0-1-16,-3-1 1 15,-1-1-1-15,-1 4 0 0,-2-1 0 16,0 4 1-16,-3 0-2 16,1 0 1-16,-3 2 0 15,0 0 0-15,-3 0 1 16,3 0-2-16,-2 5 1 15,-1 0 0-15,-3 6-1 0,0 0-1 16,-1 3-4-16,-5 4-1 16,3 0-5-16,1 4 0 15,-3 3 0-15,5-1 8 16,1 1 1-16,2 3 3 0,1 0-1 16,3-2 1-16,2 5 0 15,6-3 0-15,-1 4 0 16,4 2 0-16,4 2 0 15,1-1 0-15,3 3-1 16,4-1 1-16,3-3-2 16,2 0-1-16,5-4 2 15,3 1-3-15,2-1-3 0,0 1 10 16,11-5-2-16,0 4 0 16,5-1 1-16,2-1-1 15,0 0 1-15,5-1-1 16,0-1 0-16,6-1-1 15,2-3 2-15,5-1 2 0,4-3-1 16,2-1-1-16,5-4 0 16,3 0-1-16,4-5 1 15,2 2 1-15,1-7-1 16,2 0-2-16,4-3 2 0,0 0-2 16,-2 0 0-1,3 0 2-15,-2-3-2 0,0-6 1 16,-6-2-1-16,2-1 0 15,1-3 1-15,-1-4-2 16,-1-3 2-16,-1 1 0 16,-3-2-2-16,-4-1 2 0,-8-1-2 15,-1 3 5-15,-7-1 3 16,-5-3 0-16,-3 2 2 16,-3-3-1-16,-1 0-2 15,-5-3-1-15,1 1 1 16,-5-3 2-16,-1 1 5 0,-4-1-8 15,-3 2 3-15,-3-2-1 16,-1-2-1-16,0 2-2 16,0 3-3-16,0 1 0 15,-7-1-1-15,-4 3 1 16,-1-1-1-16,-2 0 0 0,-6-2 0 16,-2 0-1-16,-5-1 1 15,-4 0 1-15,-4-1-4 16,-10 2 4-16,-7-1-3 15,-9 1 3-15,-4 2-1 16,-8 4-1-16,-5 5 3 16,-6 5-3-16,-2 6 0 0,-4 4 2 15,1 3-1-15,2 7 0 16,1 9-17-16,3 4-15 16,10 7-15-16,5-1-21 15,5-1-39-15</inkml:trace>
  <inkml:trace contextRef="#ctx0" brushRef="#br0" timeOffset="121822.5428">12469 13078 214 0,'9'0'34'0,"-1"0"-23"16,-3-1-1-16,0-4 4 15,-2 2-5-15,-1-1-1 0,0 1 2 16,-2 1-4-16,0-1-1 16,0-1 1-16,0 1-1 15,0-1 2-15,-2-2-4 16,-5-1-3-16,-1 1 1 16,-2-4 0-16,-2 1 0 0,-3-1 0 15,1-1 0-15,-3-1 0 16,3-1 0-16,-2-1-1 15,0 1 1-15,-1 1 0 16,-2-1 1-16,1 1-4 0,-4-1 5 16,-3-1-3-16,-1 3 1 15,-3-1-1-15,-2 1 0 16,-1 1 0-16,-5-1 0 16,2 2 1-16,-3 2-1 15,1 1 0-15,-7 1 1 16,1 1-2-16,-1 2 2 0,-5 2-2 15,0 0 2-15,-2 0-1 16,0 0 0-16,-3 4 0 16,-1 2 0-16,-3-1-1 15,3 2 2-15,-3 0-1 16,4 4-1-16,2 1 3 16,2-1-4-16,3 3 3 15,0 4-1-15,5 0 0 0,-4 1 0 16,2 3 0-16,0 1 0 15,3 0 0-15,4-1-1 16,-2 1 2-16,5 0-1 0,4-2-1 16,3 3 0-16,6-1 1 15,-3 0-1-15,8-1 1 16,2 3-1-16,1 0-2 16,2 0 3-16,6 1 0 15,0 1 0-15,1 0-2 16,4 4 3-16,0-5-2 0,0 0 1 15,0 2 0-15,5 3 0 16,2-2 1-16,5-1 0 16,0 4 0-16,2-6-1 15,4 2 2-15,6-2 0 16,-2 0 0-16,5-3 1 16,6 0-3-16,3-5 3 0,4 3-2 15,1-1 0-15,4-2 0 16,1 0 1-16,5 0 0 15,-1-1-1-15,2-1-1 16,2 1 1-16,2-5-1 0,-1 1 0 16,2-3 1-16,3-3 0 15,-1-1-2-15,2-3 2 16,-3-1-2-16,1-2 3 16,-1 0-3-16,-1 0 2 15,-5 2-1-15,-2-2 1 0,-3 0-2 16,1-4 1-16,-2 1 1 15,-5-1-2-15,3-2 2 16,-2 0-2-16,-1-3 1 16,0-2 1-16,-1-1-1 15,-2-3 1-15,-1-3-2 0,-1 1 2 16,-2-3-2-16,1 0 3 16,-4-2-3-16,-4-1 1 15,0 1-1-15,-1-7 1 16,-3 2-1-16,-1-2 1 15,-3-1 0-15,-2-2-2 0,-5 4 1 16,-2-1-1-16,-2 1 0 16,-8 2-1-16,0-2-2 15,0 0 8-15,-13-1-3 16,-1-6 0-16,-6 5 2 16,-7-6 2-16,-7 0 4 15,-7 0 14-15,-8 2-20 0,-10 2-2 16,-6 3 0-16,-6 4 1 15,-4 4-1-15,-8 3 0 16,-5 4-3-16,-7 5-22 16,-7 4-1-16,-8 1-30 15,-5 1-69-15</inkml:trace>
  <inkml:trace contextRef="#ctx0" brushRef="#br0" timeOffset="125009.8142">11200 10575 295 0,'-2'0'31'0,"0"-5"-15"16,-1 2-3-16,3 1-7 15,0 2-6-15,7 0 2 16,5 0-2-16,3 0 1 0,4 3-1 15,6 3 1-15,7 0-2 16,4 4-5-16,6 0-4 16,6-3 2-16,6 1 1 15,4-3 5-15,1-1 2 16,0 0 0-16,2-3 1 16,2-1 0-16,-2 0 0 0,2 0-2 15,0 0 0-15,3-5 0 16,-1-1 2-16,3-1 1 15,0 0-1-15,1 0-1 16,-5-2 3-16,-3 1-5 0,-3 3 4 16,-3 2-1-16,-5-1-2 15,-5 3 2-15,0 1-1 16,-5 0 0-16,-6 5-3 16,-9 7-3-16,-7 4-64 15,-9 4-31-15</inkml:trace>
  <inkml:trace contextRef="#ctx0" brushRef="#br0" timeOffset="125916.2987">12140 14525 311 0,'-7'0'5'0,"2"0"-2"16,3 0-1-16,2-2 1 15,0 0-2-15,0-1 2 0,5-3-6 16,7 1 3-16,9-2-2 15,6-4 3-15,10 0-2 16,12-5 2-16,4 0-1 16,6-2 2-16,4 0 0 0,0-1-2 15,-2-3 2 1,-3-1-2-16,-4 2 0 0,0-1 0 16,-6-1 4-16,-1 6 3 15,-8 0-1-15,-5 5-5 16,-5 4 1-16,-4 5-1 0,-9 3-3 15,-10 6-28-15,-6 6-96 16</inkml:trace>
  <inkml:trace contextRef="#ctx0" brushRef="#br0" timeOffset="127572.3822">11609 10263 216 0,'3'0'71'16,"-3"-2"-55"-16,2 1-13 15,0 1 0-15,1 0-3 16,-1 0-12-16,-2 0-34 16,0 3-7-16,0-1-56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57:48.0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3892 8254 232 0,'32'0'5'0,"5"-3"17"15,9-4-12-15,8-2-7 16,4 0 2-16,3 0-1 15,5-4-2-15,1 5 1 16,4-2 0-16,9 4 5 0,6-3-7 16,9 3 2-16,11-1-3 15,7 0 3-15,9 0 0 16,6 2-1-16,4-2 2 16,5 1 1-16,1 5-3 15,4-3 1-15,-2 4-2 16,4 0 0-16,-4 0 0 0,-2 0-1 15,1 0 1-15,-7 0-1 16,-6 0 0-16,-6-2 1 16,-6-3 1-16,-10-2-2 15,-4-2 2-15,-9 0 13 16,-8 2-1-16,-8-1-5 0,-7 1-5 16,-15 4-2-16,-8 3-1 15,-11 0-2-15,-10 5-3 16,-16 6-54-16,-8-8-121 15</inkml:trace>
  <inkml:trace contextRef="#ctx0" brushRef="#br0" timeOffset="22983.3789">7350 12427 60 0,'0'-4'44'16,"0"0"-42"-16,0 1 2 0,0-1 1 16,0 1-1-16,0-2-1 15,0-1-2-15,-7 1-1 16,2-1 2-16,-2 1-2 16,4 0 11-16,-2 1 15 15,1 1-1-15,1-1-7 16,-2 2-6-16,3 0-6 0,-3 1-1 15,2 1-2-15,-1-2 3 16,2 2 12-16,-1 0-14 16,1 0-3-16,2 2-1 15,0 5 1-15,0 4-1 16,0 3 0-16,7 2 1 0,0-2-3 16,6 2-1-16,-1-3-5 15,2-3-13-15,0-1 10 16,-2-3 3-16,-1-3 3 15,-4 1 2-15,-2-4 3 16,-1 0-3-16,-4 0 10 0,0 0 32 16,0 0-22-16,0 1-2 15,-5 3-12-15,-4 3-1 16,-4 4-1-16,-3 5-1 16,-1 4 0-16,-2 3 1 15,-4 2-17-15,-3-5-57 16</inkml:trace>
  <inkml:trace contextRef="#ctx0" brushRef="#br0" timeOffset="23702.1223">4036 9375 75 0,'12'-29'75'16,"1"2"-71"-16,3-2 1 15,6 3-2-15,2 5 0 16,-1 3-3-16,6 4-11 0,-1 2-46 16</inkml:trace>
  <inkml:trace contextRef="#ctx0" brushRef="#br0" timeOffset="25420.7134">6712 9976 165 0,'-7'-5'-3'15,"2"-4"18"-15,-2 2 8 16,2-3-6-16,4 4 2 15,-5 0-6-15,5 1-5 0,-5-2-3 16,5 3 0-16,-3 0-2 16,1 3 10-16,0-1-12 15,1 0-1-15,0-1 0 16,-1 3 0-16,3-2 1 16,-2 0-1-16,0 0 1 0,1 0-1 15,-1 2 0-15,0-2 0 16,-1 1 0-16,-1 1-1 15,0-2-9-15,0 0 10 16,-1 2 11-16,2 0-11 16,-1-1 0-16,-1-1 0 15,3 0 1-15,-3 0-1 0,-1 1 0 16,1 1 0-16,-1-2 0 16,-1 2 1-16,1 0-2 15,-4 0 1-15,-1 0 0 16,-1 0 1-16,-3 0-1 0,0 2 1 15,-2 3-2-15,-1 2 1 16,2-2 0-16,-1 1 0 16,5-1 1-16,0 0-1 15,-1 1 0-15,3-3-1 16,-2 5 2-16,3-3-1 0,-1 0-1 16,-3 2 1-16,2 2 1 15,1-2-2-15,-1 2 2 16,0-2-2-16,4 4 2 15,-4 2-1-15,4-5 0 16,0 5 0-16,2 0 0 16,1-1 0-16,2 2 0 0,1 0 1 15,1 1-2-15,0-3 2 16,0 3-2-16,3-1 5 16,4 0-5-16,0 0 2 15,2-3-2-15,2 3 1 16,-2-1 0-16,3-1 1 0,1 1 3 15,1-4-4-15,1-1 0 16,-1 0-4-16,4-1 8 16,-2-2-3-16,4 0 0 15,0 0 1-15,-1-4-1 16,3-1 1-16,0 0-1 0,-1 0 0 16,1 0 2-16,1 0 0 15,3-7-1-15,-6 0 0 16,2-2-2-16,2-2 1 15,-1 0 0-15,-3-3 1 16,-2 0-1-16,-1-2 2 16,0 0 8-16,0-2-2 0,-2 2-4 15,-1-2-1-15,-1 0-2 16,-2 2-1-16,-3-2 0 16,-1 2 0-16,-6-2 0 15,-1 2 3-15,0 0-3 0,0 0 3 16,-5-2 1-16,-3 2-1 15,-2 0 0-15,-2 0-1 16,-2 4 1-16,0-1-4 16,0 3 1-16,-4-1 1 15,3 3 0-15,-4 3-2 16,-1 0 0-16,-2-1 0 0,0 4 1 16,0-1-1-16,-2 1-1 15,-1 2 1-15,3 0 0 16,-1 0 0-16,-2 9 1 15,-2 7-2-15,-3 6 0 16,-3 6-9-16,-4 8-29 16,-7 7 3-16,-6 5-27 0,-5 2-139 15</inkml:trace>
  <inkml:trace contextRef="#ctx0" brushRef="#br0" timeOffset="30577.3052">4087 9924 195 0,'0'0'12'0,"0"0"3"15,0 0-8-15,0 0-5 16,0 0 1-16,3 0 3 15,1 0-3-15,1 0-2 16,-2 0 0-16,3 0-1 0,-2 0 0 16,0 0 0-16,-3 0 1 15,-1-1-1-15,2 1 0 16,-2 0 1-16,0 0-1 16,0 0 6-16,0 0 1 15,0 0 14-15,0 0-13 0,0 0-2 16,0 0-4-16,0 0-4 15,0 5 4-15,0 2-2 16,0 2 0-16,0 3 0 16,-2-1 1-16,2 1-1 15,-1 1 0-15,1 1 0 0,0-1 0 16,0 1 0-16,0 0 0 16,0-1 0-16,0 0 0 15,0-1 1-15,0 0-2 16,1-1 1-16,5 2 0 15,2-5 0-15,1 1-1 16,4-1 1-16,1-3 3 0,4-1-3 16,-2-1-1-16,2-3-5 15,6 0 2-15,-5 0-1 16,1 0 2-16,-1-7 1 16,0-4 4-16,1 0-4 0,-3-1 2 15,1 0-2-15,-1-1 2 16,-5 0 0-16,-1-1 0 15,-2 2 0-15,-5-2 1 16,-2-2 0-16,-2 3 1 16,0-3 0-16,-2 0 1 0,-8 0-1 15,0-1-1-15,-2 1 1 16,-2 2-2-16,-1 2 1 16,-4-1 0-16,0 5-1 15,-3 0 4-15,-5 5-8 16,-1 3 4-16,-6 0-3 15,-4 11-16-15,1 4 12 16,-5 5-3-16,2 2 4 0,3 1 5 16,0 4 0-16,5-3 1 15,3 3-19-15,7 0-30 16,0-2-114-16</inkml:trace>
  <inkml:trace contextRef="#ctx0" brushRef="#br0" timeOffset="31670.977">4160 12223 184 0,'0'-5'4'16,"-2"-2"6"-16,-3 1 1 15,3 1-3-15,-1 2-5 0,-1-1-1 16,3 1 3-16,-6 1 2 15,6 0 13-15,-3 0-16 16,1 0 2-16,-2 2-1 16,-1 0-3-16,-2 0-1 15,0 0-1-15,-3 8 0 0,0 2 1 16,0 1-1-16,-2 1 0 16,-1 3 1-16,2 2-1 15,-1 0 0-15,-1 2 1 16,5 1-1-16,0 1 1 15,4 2-1-15,-1 1 1 16,5-1-1-16,1 0 0 0,0 0 0 16,0 0 0-16,1 2 0 15,5-4 1-15,0 3-1 16,6-4 1-16,0-2-1 16,3-3 0-16,1-2 0 15,4-3 0-15,2-2 2 0,4-6-2 16,2-2 1-16,5 0 0 15,1-8 0-15,2-4-4 16,-3-4 0-16,1-4 8 16,-5 1-2-16,-4-3-3 15,-4 1 0-15,-6-3 0 0,-3 1 3 16,-5 2 11-16,-6-4 9 16,-1 0 12-16,0 2-2 15,-8-1-11-15,-8 2-9 16,-1 0-5-16,-4 2-5 15,-4 2 0-15,-3 3-3 0,-6 8-12 16,-7 5-23-16,2 2-33 16,-2 5-6-16,1 9-26 15</inkml:trace>
  <inkml:trace contextRef="#ctx0" brushRef="#br0" timeOffset="32670.9137">6317 12247 159 0,'-7'0'16'0,"-2"0"-1"16,-1 1-3-16,3 1 7 16,0 2-5-16,0-1-3 0,1 1-3 15,-1 0-4-15,0 3-3 16,0 1 1-16,-2 3-2 16,2 5 1-16,-2-1 2 15,2 4 16-15,-1 1-14 16,3-2 5-16,3 1-7 0,2 0 0 15,0 3-2-15,0 0 0 16,4-3 1-16,5 5-2 16,0-3 0-16,3 2-2 15,1-4 2-15,5-1-2 16,0 2 2-16,6-6 5 16,-2 1-4-16,2-5 0 0,1-1 0 15,-3-7 0-15,2-2-2 16,-2 0-1-16,2-5 5 15,1-8 0-15,-4-5-1 16,1 0 2-16,-2-1 0 16,-6-1 7-16,1-1-5 0,-7-1 4 15,-1 1 1-15,-3-2 2 16,-4-4 1-16,0 1-4 16,-4-5-4-16,-4 2-2 15,-3-4-1-15,-2 4-2 16,1 2 1-16,-1 4-1 15,-5 5-2-15,-2 9-2 0,-9 9 1 16,-8 4-20-16,-12 16-49 16,-12 10-27-16</inkml:trace>
  <inkml:trace contextRef="#ctx0" brushRef="#br0" timeOffset="49420.0798">13516 8217 251 0,'30'-10'-4'16,"4"-3"8"-16,7-1 0 15,6 1 0-15,6 0-1 16,-2 5-1-16,7-3 17 0,3 2-16 15,2 0-1-15,8 0-1 16,3 2-2-16,7 2 1 16,7-2 0-16,3 3-10 15,4-1 6-15,7-1 12 16,0-1 0-16,5 2-10 0,8-4-9 16,2 2 3-16,5-3 14 15,7 2-7-15,2-3 17 16,6 1-31-16,1-2 13 15,3 0 3-15,-4 0-1 0,4 1 2 16,-3 1-9 0,-1-1 33-16,-3 2-22 0,-5 3-1 15,-5-4-1-15,-5 3-1 16,-8 2 3-16,-10-4-1 16,-8 1 8-16,-8 1-4 15,-10 0-1-15,-8 0 2 0,-11 1-3 16,-7 2 1-16,-11 4-5 15,-9 0 0-15,-11 6-3 16,-11 9-27-16,-7-5-70 16,-17-2-83-16</inkml:trace>
  <inkml:trace contextRef="#ctx0" brushRef="#br0" timeOffset="52482.351">13216 13237 145 0,'-4'10'21'16,"4"5"-17"-16,0-12 10 16,0-3 16-16,5 3 4 15,4-3 10-15,2 0-13 16,3 1-20-16,1 1-9 0,4 1 1 16,5 1-1-16,1-3 1 15,4 3-2-15,2 0-2 16,4-2 2-16,1 3-2 15,8-2 2-15,-1 1-1 16,4-1 0-16,6 1 1 16,-1 0 0-16,4-1-1 0,0 1 2 15,3 3-2-15,1-3-1 16,6 5 2-16,2-6-1 16,2 5 0-16,1-4 1 15,7 1-1-15,6 1-1 16,5-2 2-16,-2 1-1 0,8 0 1 15,1-1 1-15,4-1-2 16,2 1 0-16,3 0 0 16,2-2 1-16,5 2 1 15,-3-3-3-15,4 0 2 16,1 1-2-16,-3 0 1 0,0 0 1 16,-2-1 0-16,0-1-5 15,-6 0 8-15,-1 0-4 16,-7 0 1-16,-4 0-3 15,-4 0 3-15,0 0 2 16,-8 0-3-16,-6 0 3 16,-6 0 2-16,-10 0-2 0,-3 0 1 15,-9 0-1-15,-8 0-1 16,-10 0-1-16,-5 9-1 16,-5 2-3-16,-15 10-1 15,-8-2-40-15,-34-9-116 0</inkml:trace>
  <inkml:trace contextRef="#ctx0" brushRef="#br0" timeOffset="54575.9786">14311 9817 112 0,'6'-9'15'0,"-1"2"1"0,-2 0 2 16,3 0-2-16,-3 0-2 16,1 0 2-16,0-1 0 15,-4 1-4-15,0 0-7 16,0 0-4-16,0 2-2 0,-5-1-1 16,-5 1 6-16,-2 2-15 15,-3 0-6-15,-1 0-1 16,0-1 15-16,2 2 3 15,-3 1 0-15,3-1 1 16,-2 0 0-16,2 1 0 0,-1 1 1 16,-3 0-2-16,-2 0 0 15,-3 0 2-15,-2 5-2 16,-2 2 0-16,-3 2 0 16,-1 2 1-16,1 1-1 15,1 2 0-15,2 1 2 16,2 0 2-16,1 3-2 0,5 1-1 15,-3 2 2-15,4 4-2 16,2 0-1-16,-1 4 1 16,4-1 0-16,2 2-1 15,0 3 2-15,5 4-3 16,5-3 1-16,1 3 0 0,1 1 0 16,12-2-1-16,7-1 1 15,2-5 0-15,6-3-5 16,6-4 10-16,0-5-5 15,6-5-7-15,0-8 11 16,1-5-2-16,0 0-2 16,1-14 6-16,6-8-1 0,-6-2 5 15,6-7 7-15,0-1 6 16,-3-2 0-16,-2 2-6 16,-5 0-6-16,-6 0-5 15,-6 2 3-15,-11-3 5 0,-4 1-2 16,-11-3 2-16,0-1-7 15,-14 0-8-15,-8-2-1 16,-5 5 6-16,-12 4-3 16,-8 6 1-16,-7 7-23 15,-7 9-13-15,-3 7-36 16,-4 2-2-16,4 10 8 0</inkml:trace>
  <inkml:trace contextRef="#ctx0" brushRef="#br0" timeOffset="55607.1269">16685 12043 116 0,'-3'-7'19'0,"-1"-1"11"16,0-4-4-16,0 0-9 15,3 1-5-15,-3 1-1 16,2-3-4-16,-3 3-2 0,2-1-5 16,-3-2 0-16,-1 5 1 15,0-2 0-15,-4 3-2 16,-2 2 1-16,-1 2-4 15,-3 1-2-15,-3 2 0 16,-2 0-1-16,-7 0 0 16,-2 7 0-16,-3 3 2 0,-1 1 3 15,-1 1 0-15,-3 5 2 16,2 1 0-16,-2-1 2 16,1 6-2-16,3 1 0 15,0 1 1-15,8 3 5 16,6 2 0-16,0-1-3 15,9 1-3-15,3 3 1 0,7-1-1 16,2 1-1-16,8 1-2 16,9-1 1-16,12 0 4 15,3-1-2-15,9-1 8 16,1-7-5-16,6-4 0 0,5-7-6 16,-3-8 0-16,4-5 2 15,-1-5 3-15,2-15 0 16,-5-6 0-16,-5-9 3 15,-4-4 7-15,-8-4 33 16,-7-3-12-16,-9-5-11 0,-7 1-5 16,-8 0-1-16,-2 1-11 15,-14 5-2-15,-13 7 2 16,-14 10-5-16,-12 8-25 16,-13 11-24-16,-12 8-55 15,-11 0-1-15</inkml:trace>
  <inkml:trace contextRef="#ctx0" brushRef="#br0" timeOffset="57763.2329">6033 13588 292 0,'4'0'-19'0,"-1"0"32"0,4-4-2 16,6 0-9-16,-1 3-1 15,7-1 0-15,4 1-1 16,5-1 1-16,4-2 1 0,9-1 3 16,1-1 1-16,9-2-1 15,8-2-2-15,1-2 0 16,4-1-3-16,-1-2 1 16,5-2 2-16,-2 2-3 15,1-3 1-15,-3 0-1 0,2 4 0 16,-4 1-1-16,-5 7-6 15,-6-2-61-15,-14 2-95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58:52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10625 5605 206 0,'21'-5'-6'0,"6"-9"13"16,11-2 7-16,8 4 7 15,12-1-4-15,6 3-5 16,11-1 5-16,3 2-10 15,7 2-2-15,1-2-4 16,-1 0 0-16,-2-2 2 0,-3-3 1 16,-9-1 6-16,-4 1 9 15,-10 0-1-15,-6 0-1 16,-12 1-8-16,-8 6-5 16,-4 1-3-16,-9 5-3 15,-6 1-1-15,-5 9-10 0,-7 4-57 16,-3 1-18-16,-11-5-24 15</inkml:trace>
  <inkml:trace contextRef="#ctx0" brushRef="#br0" timeOffset="1640.6492">20020 5406 146 0,'-4'-14'8'0,"-1"-4"0"16,3 4 8-16,2 0-4 15,0 3 2-15,0 2-5 0,0 4-1 16,7-1-3-16,4 2 0 16,7 1-7-16,5 1 0 15,8 0-5-15,10 1 14 16,8-3-11-16,7 3 5 15,9-3-4-15,9 0-7 0,3-1 10 16,4-1 2-16,-3 1 0 16,0-2-2-16,0 1-10 15,-7 1 12-15,-4-2 1 16,-4 2 9-16,-4-1-2 16,-5 0-6-16,-6 3 1 0,-3 3-3 15,-7 0-4-15,-8 2 2 16,-6 7-10-16,-12 3-33 15,-7-6-133-15</inkml:trace>
  <inkml:trace contextRef="#ctx0" brushRef="#br0" timeOffset="4515.5416">6225 8069 125 0,'0'-7'12'16,"0"2"1"-16,0-1-1 15,0 3-12-15,5 1 1 0,3 2-1 16,3 0 3-16,1 0-3 16,1 0 1-16,3 0-3 15,2 2 3-15,1 1-1 16,8 3 0-16,2-3-3 15,5 1 5-15,8-1-2 0,2-1 0 16,5-2 3-16,4 0-1 16,3 0 0-16,0 0 6 15,3-2 0-15,2-1-2 16,-1-1 2-16,-3 1-3 16,1 0 7-16,-5 3 0 0,-2 0-12 15,-6 0 1-15,-2 3-1 16,-7 4-1-16,-6 3-16 15,-6-4-15-15,-5 0-32 16</inkml:trace>
  <inkml:trace contextRef="#ctx0" brushRef="#br0" timeOffset="6749.7063">21270 8075 200 0,'27'0'-4'0,"-8"0"4"16,-10-8-107-16</inkml:trace>
  <inkml:trace contextRef="#ctx0" brushRef="#br0" timeOffset="10292.4697">7412 8977 163 0,'6'-7'12'15,"-3"0"14"-15,2 1 2 16,-1 3-17-16,1 1-7 16,-1 2-2-16,0 0-3 0,1 0 1 15,-1 0 0-15,-1 0-1 16,4 4-2-16,-2 1-4 16,3 2-13-16,-1-1 16 15,2 1 3-15,2-2 0 16,1 1 0-16,2-1 1 0,3-2 1 15,1 1 1-15,1-2 1 16,7-2-1-16,-3 1 0 16,4 2 13-16,2-3-12 15,3 0-2-15,3 1 1 16,4 1-3-16,-2-2 2 16,7 2-1-16,-1-2 0 0,-1 2 0 15,9-2 0-15,0 0 3 16,0 0-3-16,3 0 0 15,4 0 0-15,1 0 0 16,2 0 1-16,2 0-1 16,5 0 1-16,-2 0-1 0,5 0 1 15,-3 0 1-15,3 0-2 16,2 0 2-16,-3 0-2 16,3 0 1-16,-2 0 3 15,4-2-3-15,0 5 1 16,1 1 0-16,-1-1-1 0,-1 1-1 15,-1-2 1-15,-1-2-1 16,-2 1 1-16,0-1 3 16,0 0 1-16,0 0-1 15,-1 0-1-15,-3 0-3 0,-2-3 2 16,-1-1 0-16,-2 1-1 16,-1-2-1-16,-4-1 1 15,-7 1 4-15,2-1-1 16,-8 1 1-16,-5 0-4 15,-6 3-1-15,-7 0 0 16,-4 2 1-16,-7 0-14 0,-9 0-37 16,-5 6-36-16</inkml:trace>
  <inkml:trace contextRef="#ctx0" brushRef="#br0" timeOffset="16557.6558">5155 9826 128 0,'-9'-7'17'16,"4"0"-4"-16,-2 0-4 16,0 1 3-16,4 1-1 0,-2 1-1 15,3-1-1-15,-1 3 4 16,1 1 1-16,2 1-3 15,0 0-9-15,0 0-7 16,0 0 6-16,9 3 10 0,2 2-12 16,5-1 0-16,2-1 1 15,3 1-1-15,8-4 6 16,3 2 1-16,5-2 1 16,4 0-5-16,6 0 0 15,8 0-2-15,0 0 2 0,10 0-1 16,3 0-4-16,3 0 5 15,4 0 0-15,6 0-2 16,9 0-1-16,1 0 1 16,6 0 3-16,7 0-1 15,4-2-2-15,1-4 0 16,1 3-5-16,-1-2-1 0,-1 1 4 16,1 1 3-16,-2-1-2 15,-3 3 2-15,-8-1-2 16,0 2 1-16,-7 0-1 15,-6 0 2-15,-3 0-1 0,-3 2 0 16,-8 3 1 0,-4 4-8-16,-8-3-62 0,-8 0-64 15</inkml:trace>
  <inkml:trace contextRef="#ctx0" brushRef="#br0" timeOffset="23557.6021">11117 9939 261 0,'12'-7'13'0,"1"-6"-4"0,1 4-2 15,2 0 5-15,0 2-7 16,2-2-3-16,0 4-1 16,2-1 0-16,-2 3 0 15,1-1-1-15,3 0 1 0,-2 1-1 16,0 0 1-16,1 1-2 16,5-2-12-16,-1 0 24 15,4 4-10-15,0 0 0 16,3 0 0-16,-2 0 0 15,3 0-1-15,1 0 0 16,-2 0 0-16,2 2 0 16,2 0 0-16,-1 2 1 0,5-1-1 15,-2 1 0-15,3-1-1 16,0-1-2-16,6 2-2 16,1-1 3-16,3 1 0 15,-1-2 3-15,5 0-3 0,-4 1 3 16,5 1-1-16,0-1 1 15,1 0-2-15,-4-1 1 16,5 2 0-16,-2-2 0 16,0 0 0-16,0 0 1 15,1-1-2-15,4 1 2 16,0 0-1-16,-2 1-2 0,2 1 3 16,2 0 0-16,-2-1-2 15,-4 3 1-15,4-3 2 16,-3 1-2-16,-1-1 0 15,3-1-1-15,-1-1 1 16,0 1 2-16,-3 0-1 0,-1-2 1 16,1 0-1-16,-4 0 5 15,-1 0-6-15,-5 0 9 16,-3 0 0-16,-1 0-2 16,-5 0-4-16,-4 2 3 0,-1-2-1 15,-3 4-2-15,-6-3-1 16,3 3 1-16,-5-1-3 15,-1 3 1-15,-6-1 0 16,4 0 0-16,-8 3-1 16,2-3 0-16,-4 0 0 15,-2 1 0-15,1-1 0 0,-1-1 2 16,-3-3-2-16,1 3 1 16,-3-2-1-16,3-2 1 15,-2 2-1-15,1-2 0 16,1 2 1-16,1-2 0 15,1 0-1-15,1 0 0 16,-2 0 0-16,0 0 1 0,1 1-1 16,2 3-1-16,-3-1-52 15,0-3-5-15,-1 0-75 16</inkml:trace>
  <inkml:trace contextRef="#ctx0" brushRef="#br0" timeOffset="24885.7123">17257 9912 139 0,'0'0'11'0,"0"-5"15"16,0-1-1-16,0-1 8 15,8 0-21-15,-1 2-3 16,2-1-2-16,4 1 0 15,-1-3-2-15,2 3-1 16,6 2 1-16,6-3-3 16,3 1 0-16,8 1 0 0,6 1-1 15,9-1-1-15,4 1 1 16,3 3-1-16,4-2 2 16,0 2 3-16,0 0 0 15,-2 0-2-15,-2 0-2 0,0 2 1 16,1 0-2-16,4 1 1 15,-4 1 0-15,6-3-1 16,0 3 0-16,2-4 2 16,0 0-2-16,0 0-1 15,1 1 2-15,-1 1 6 0,-3 0 0 16,3 2-6-16,1 0-2 16,-1-1 2-16,0 2 1 15,3-1-2-15,0 0 0 16,1-1 0-16,-3-1 0 15,4 2 1-15,-2-3-1 16,4-1 0-16,3 2 0 0,-1 0 0 16,1-2 0-16,-4 0 0 15,1 0 0-15,-4 0 1 16,1 0-1-16,-3 0 0 16,-1-4 0-16,0 1 1 0,5-1-2 15,0 1 1-15,-2-1 1 16,-1 0 0-16,-3 1-1 15,-2-1 0-15,-3-1 0 16,-2-1 0-16,-5 1 0 16,-1 0 0-16,2 1 0 15,-2 1 1-15,-3 3-1 0,0-2-1 16,-1 2 2-16,-2-2-2 16,-6 2 1-16,-4 0 0 15,-4 0-1-15,-5 6 1 16,-6-1-15-16,-2 3-20 15,-6-2-39-15,-6-2-67 0</inkml:trace>
  <inkml:trace contextRef="#ctx0" brushRef="#br0" timeOffset="31338.6369">15834 10674 119 0,'-9'1'14'0,"2"3"-10"16,1-1-2-16,1-1 3 15,-1 0 0-15,3-1-2 16,1 1 4-16,1 1 2 0,-1 1-3 16,0-3-4-16,2 1-1 15,0 1 0-15,0-1 1 16,0-1 5-16,0 1 4 15,4-2 22-15,2 1-17 16,3-1-3-16,-1 0-2 0,3 0 6 16,-1 0-5-16,1 0-2 15,2 0-3-15,1-1-3 16,-1-1 0-16,-3 2-2 16,3-1-8-16,-2-1 15 15,-1 2-9-15,8-2-3 16,3 2 4-16,1-1 2 15,9-2 2-15,-1-1-3 0,4-1-1 16,1 0 0-16,-3 2 0 16,-1-1-1-16,3-1 0 15,-2-1 1-15,2 0-1 0,0 2-1 16,2-1 7-16,2 2-6 16,0-3 0-16,-1 2-5 15,3 2 6-15,-3 2 0 16,3 0-2-16,1 0 0 15,-1 0 2-15,2 0-1 0,0 0-1 16,1 0 1-16,1 3 1 16,-2 0 0-16,4-1-1 15,2-2 0-15,-1 1 1 16,-3-1-1-16,5 3-1 16,1-2 2-16,-1 1-1 15,1-2 0-15,0 3 1 16,-1-1-2-16,-1 2 1 0,3 2 0 15,-3-2 0-15,0 2-1 16,1-1 1-16,-1 2 0 16,1-1 1-16,-1-1-1 15,1 0 0-15,0 0 0 0,0-1 0 16,4 1 0-16,-3-1 0 16,2-2 0-16,2 1 0 15,0-2 1-15,2 2-1 16,-3 0 0-16,1-1 0 15,2 0-1-15,-2 1 2 0,-1-1-2 16,0 3 2-16,1-4-1 16,-3 1 0-16,3 1 0 15,0-1 0-15,2-1 0 16,0 1 1-16,-1 2-4 16,3-3 5-16,-3 3-2 15,5-2 1-15,-4 2-2 0,-2-1 2 16,-3-2-1-16,3 3-1 15,-1 0 2-15,-2-1-2 16,1 1 2-16,3-2-2 16,0 2 1-16,-3-1-1 0,0-1 1 15,2 0-2-15,2 1 2 16,-4-3 1-16,0 1-1 16,0 2-1-16,0-3 1 15,0 1 1-15,-1 1-1 16,-3-2-1-16,1 0 1 15,3 2-1-15,-6-2 0 0,3 0 1 16,-3 0 0-16,1 0 0 16,0 0 1-16,-2 0-2 15,-1 0 1-15,2 0 0 16,-5 0 1-16,1 0-1 16,0 0 0-16,-2 0 0 15,-5 5 0-15,3 0 0 0,-4-1 0 16,0 2 0-16,3-1 1 15,-3 0-2-15,1 1 1 16,1-1 0-16,2 0 1 16,4 1-1-16,-3-3 0 0,2 1 0 15,-3 0 0-15,2-1 0 16,0-1 0-16,1 0 0 16,1-1 0-16,-1 1 1 15,0 0-1-15,0-2-1 16,-4 2 1-16,2-1 1 15,-5-1-2-15,0 0 1 0,-2 0 1 16,-3 0-1-16,-5 0-1 16,3 0 1-16,-2 0 1 15,-1 0-1-15,-2 0 0 16,4-1 1-16,-3-5 0 0,1 1 8 16,1-2-5-1,-4 0-2-15,3 0 0 0,-1 0-2 16,-1-1 0-16,-3 1 1 15,-2 0-1-15,0 0 2 16,-2-2-2-16,-3 0-2 0,-1 1 2 16,0-4 0-16,-2 1 1 15,0-1-2-15,-1-2 3 16,-2 0 3-16,0-2-3 16,-1 1 0-16,0-3 0 15,0-1-2-15,-2-2 2 16,1 2 0-16,-1-5-3 0,-1 0 2 15,-1 2 2-15,1 0-1 16,0-3-1-16,1 4 0 16,-1-2 2-16,2 2-2 15,-3-3-1-15,4 2 0 16,-2 0 1-16,3-5-1 0,-3 0 0 16,4-1 0-16,0-3 0 15,1 2 0-15,-3-1 1 16,4 2-1-16,-2 1 0 15,1 2 0-15,-3 2 0 16,-2 1 2-16,1 2-2 0,-2 3 0 16,-1-1 0-16,-1 2-6 15,0 1 5-15,0 1-1 16,-3 2 3-16,-2-1-1 16,-4 2-1-16,-2 1 3 15,0 1-1-15,-4 2 1 16,1 0 0-16,-2 3-5 0,-5 1 3 15,-3 1-5-15,-1 2 6 16,-4 0-3-16,-1 0 2 16,-3 0-5-16,-2 5-4 15,-1-1 4-15,-2-1 3 16,0 3 2-16,0-3 1 0,-1-1-1 16,3 0 0-16,1-1 1 15,1 2-1-15,0-3 0 16,0 0 2-16,2 0-4 15,0 0 4-15,1 0-1 16,-1-4-1-16,1-1-1 0,3-1 1 16,-3-1 1-16,4 0-1 15,-2-2 0-15,-1 2 0 16,4-2 0-16,-3 0-1 16,0 0-3-16,-1 2 6 15,1-2-2-15,-2 0 2 16,-5 0-1-16,4 2-2 0,-3-2 1 15,1 2 2-15,-3 1-3 16,-4 1 2-16,0 0-2 16,-5 1-2-16,2 1 3 15,-5 1 2-15,0 0-1 0,-2 2-1 16,-2 0 0-16,1 0 0 16,-1 0 1-16,-3 0-2 15,0 0 2-15,-2 0-2 16,3 0 2-16,-1 0-1 15,-1 0 0-15,1 2-1 0,0 0 2 16,1-2-2-16,-5 2 0 16,3-1-1-16,-3 1 0 15,4-2 1-15,-5 0-3 16,1 0 3-16,1 0 1 16,0 0-1-16,-2 0 1 15,1 0 1-15,1 0-1 0,1 0 0 16,-3 0 0-16,4 0 1 15,-3 0-1-15,-1 0 0 16,-2-2 0-16,2 2 0 16,-1 0 0-16,-3 0 0 15,0 0 1-15,1 0-2 0,-2 0 2 16,-1 0-1-16,-3 0 1 16,0 4-1-16,-2-2 0 15,0 1 0-15,0-3 0 16,-1 2 0-16,-1-2 0 15,1 1 0-15,5-1 0 0,-3 0 0 16,8 0 2-16,-1 0-2 16,1 0 0-16,2 0 0 15,0 0 0-15,-1 0 0 16,1 0-2-16,0 0 2 16,2-1 2-16,2-3-2 15,2 1 0-15,2-1-2 0,3-1 4 16,0 2-2-16,3-3 0 15,-1 0 0-15,-1 1 0 16,4 0 0-16,-2 2 0 16,3-2 0-16,-2 2 0 15,4 0 0-15,-2 1 0 0,3 0-2 16,0 0 2-16,2 1 0 16,0 1 2-16,-2 0-4 15,6 0 4-15,-1 0-2 16,2 0-2-16,3 0 4 15,3 0-2-15,1 0 0 0,-1 0 0 16,3 0 0-16,3 1 0 16,1 3 0-16,0 1 0 15,-1 1 0-15,-2-1 0 16,2 4 0-16,-2 0 0 16,2-2 0-16,1 2 0 0,1-1 0 15,4 4 0-15,-2-2 0 16,2 3-3-16,2-3 3 15,0 5-1-15,2 1-1 16,0 0 1-16,1 2-1 16,0 0 1-16,3 1 1 0,0 4-5 15,2-1 3-15,1 1 1 16,0 4-1-16,3 3 2 16,1 0 0-16,1 4 0 15,0 0 0-15,0 2-2 16,0 1 2-16,3-1 0 0,2 0 1 15,2-3-1-15,-2 2 0 16,3-2 0-16,-1-4 1 16,-1-1 0-16,-1 4-1 15,0 4 1-15,-1-2-1 0,-2 4 1 16,-2 6 0-16,0-3-1 16,-10-8-74-16</inkml:trace>
  <inkml:trace contextRef="#ctx0" brushRef="#br0" timeOffset="36307.3507">19509 10949 206 0,'0'0'34'16,"-2"0"-27"-16,2-5 6 0,0 0 22 15,0 5-20-15,0-2-8 16,0 1-7-16,0-1-5 16,0 2 2-16,2 0-1 15,6-2 2-15,-1 2 1 16,2 0 3-16,4-3 0 0,1 0-2 16,2 0 1-16,4-2 2 15,1 1-2-15,6-2 0 16,2 0-2-16,2 0 2 15,-1-1-1-15,4 0 1 16,0 1-1-16,0 3 0 16,0-2 1-16,2 1 1 0,3 1-1 15,0 0-1-15,2 2 0 16,2-1 0-16,4-1 2 16,0 1-3-16,-1 2 1 15,6-4 1-15,-2 2-1 16,2 1 1-16,1-1-1 15,1 0-1-15,-1 0 1 0,-1 1 0 16,1-1 0-16,1 0 0 16,-1 0 1-16,1 1-1 15,2-2 0-15,2 3 0 16,1 0-1-16,2 0 2 16,-4 0-2-16,2 0 2 0,-3 0-1 15,-4 0 0-15,-6 0 0 16,-2 0-1-16,-5 0 2 15,-5 0-1-15,0 0-1 16,-7 3 0-16,-1-2-7 16,-6 1-28-16,-5 0 6 0,-6 1-5 15,-3-1-9-15,-6-2-19 16</inkml:trace>
  <inkml:trace contextRef="#ctx0" brushRef="#br0" timeOffset="36916.6445">19646 10921 270 0,'0'0'30'0,"7"0"-28"16,5-7-7-16,3 1 10 16,5 3-5-16,7 0 2 15,1 1 0-15,9-2-1 16,2 4-8-16,4-2 13 0,6 2-2 16,5 0-4-16,2 0 0 15,7 0 1-15,1 0-1 16,2 0 0-16,6 0-1 15,-2 0 1-15,-1 0 1 16,-1 0-1-16,-6 0-1 0,3 0 1 16,-6 0-1-16,1 0 3 15,-1 0-3-15,-1 0 2 16,-4 0 0-16,4 0 0 16,-6-3-2-16,-1 3 2 15,-8-2-1-15,-6 0 1 0,-3 1-2 16,-10 1 2-16,-6 0-1 15,-4 0-1-15,-7 0-6 16,-1 0-28-16,-6 3-16 16,0 1-8-16,-11-1-69 0</inkml:trace>
  <inkml:trace contextRef="#ctx0" brushRef="#br0" timeOffset="37369.7513">19570 11018 127 0,'17'0'-2'16,"5"0"9"-16,6 0 6 0,5 0 5 15,4-4-3-15,4 4-3 16,10-2-2-16,1 1-1 16,3-2-4-16,8 2-3 15,4 1-1-15,3-4 0 16,1 2 1-16,9 0-3 0,0-1 1 16,3 3-1-16,2-2-4 15,-3 2-8-15,4 0-11 16,-1-1-65-16</inkml:trace>
  <inkml:trace contextRef="#ctx0" brushRef="#br0" timeOffset="39510.2545">20664 10699 217 0,'0'0'7'0,"0"-2"11"16,4-3-4-16,1-1 12 15,5 0-4-15,2 2-16 16,6 2-3-16,0 0 0 0,7-2-3 16,4 4 0-16,5 0 0 15,3 0 3-15,1 0-3 16,2 4-12-16,1 0-51 15,-4 2 4-15,-1 1-36 0</inkml:trace>
  <inkml:trace contextRef="#ctx0" brushRef="#br0" timeOffset="43150.608">17371 10882 222 0,'7'-7'42'0,"-2"0"-36"16,5 0-2-16,-2 0-1 16,3-1 2-16,2 3-1 15,-4 0-1-15,-1 1-3 16,4-2 1-16,0 1 0 0,3-2-1 16,6 1 1-16,4 0-1 15,6-2 0-15,4 0 7 16,6-2-5-16,3 2-8 15,-5-2 4-15,3 2 1 16,-6-1 1-16,-2 2-2 16,-7 2 3-16,0 0-2 0,-10 1 1 15,0 0 0-15,-6 0 0 16,-6 4 0-16,0 0 0 16,-2 0 0-16,-3-1 1 15,0 1 22-15,-5 0-2 0,-10 0-13 16,-7 0-8-16,-11 9-7 15,-9 1-10-15,-14 7-24 16,-7 0-15-16,-8-1-15 16</inkml:trace>
  <inkml:trace contextRef="#ctx0" brushRef="#br0" timeOffset="47306.6913">16107 9826 238 0,'0'0'22'16,"0"0"15"-16,2 0-30 15,-1-5-4-15,3 3 3 16,1-2-3-16,5-1-2 0,-2 2 1 16,5-1-1-16,0-2-1 15,1 3 0-15,4-1-4 16,-1 1-2-16,3-1-3 16,2 1 7-16,2 1 3 15,0 0-1-15,2-1 1 0,2-1-1 16,-1 0 1-16,4 2-1 15,1-1 0-15,0 1-2 16,2-1-1-16,2 3-6 16,3-2 0-16,-4 2-12 15,3 0 14-15,-1 0 3 0,5 0 2 16,-1 0 2-16,-1 0 0 16,3 0 0-16,0 0 1 15,3 0-2-15,1 0 3 16,2-2 0-16,3 2-2 15,2-1 0-15,3-1 0 16,3-2 1-16,1 2 0 0,2 0 1 16,3-1-2-16,-2 1 0 15,1 0 0-15,1 1 0 16,-3-1 0-16,2 0 1 16,2 2-2-16,1 0 2 15,-2-2-1-15,4 2 0 0,1 0 1 16,0-1-2-16,-1 1 1 15,-2 0 0-15,4 0 0 16,-7 0 3-16,1 0-2 16,1 0 0-16,-3 0 11 15,-3 0-12-15,2 0 2 0,-2 0-1 16,-2 3 1-16,-3-1 4 16,-2 1 0-16,-2-1-6 15,-3 2 3-15,-7-1-2 16,-1 0 4-16,-6 2-3 15,-2-2 1-15,-3 2-1 16,-1-1-2-16,-4 3 1 0,0 0-1 16,-4 2 1-16,-4 1-1 15,-7 0-38-15,-4-5-79 16</inkml:trace>
  <inkml:trace contextRef="#ctx0" brushRef="#br0" timeOffset="48994.071">21058 9897 113 0,'-13'2'3'0,"9"-2"1"16,2 2-2-16,2 0-1 15,0 0-5-15,0 3 9 16,4-3-4-16,7 3 9 16,0-1-4-16,3-2-4 0,2-1 3 15,6-1-1-15,1 2 2 16,5 0 1-16,9-2-4 16,1-2 3-16,6 2-3 15,3 0 0-15,5 0 5 16,2 0-6-16,0 0 0 15,2 0 4-15,-5 0-1 16,3 0-1-16,0 0 4 0,-3 0-2 16,-1-2-3-16,-3 1-1 15,-1-3 6-15,-7 2-13 16,2-3 5-16,-6 3 2 0,-1-1-2 16,-7-1 0-16,-1 2 0 15,-1 2 0-15,-4 0-12 16,-3 0-32-16,-4 0-93 15</inkml:trace>
  <inkml:trace contextRef="#ctx0" brushRef="#br0" timeOffset="53275.0012">6078 9915 262 0,'7'0'23'15,"-1"-3"-19"-15,1-1-3 0,3 1 0 16,3 1 0-16,-1 0 0 16,3 0 1-16,1 0-2 15,2 2 2-15,1 0-2 16,3-2 0-16,2 1 0 0,-1 1 0 16,3 0 1-16,2 0-1 15,2 0 0-15,2-2 0 16,-1 2 0-16,3 0 1 15,1-2-1-15,1 2 0 16,1 0 1-16,-1-1-1 0,5-1 1 16,1 0 0-1,2 0-2-15,3 2 2 0,0-1-1 16,2 1 0-16,1 0 0 16,-2 0 0-16,-1 0 1 15,3 0-1-15,-1 0 0 16,0 1 1-16,0 3-2 15,0-2 2-15,-1-2-1 0,3 0 0 16,-3 0 0-16,2 0 0 16,4 0 0-16,1 0 1 15,-2-2 0-15,1-2-1 0,-2 3 0 16,1-1 1-16,0 2 1 16,-1 0-2-16,-2 0 1 15,-3 0-2-15,-1 0 2 16,0 0-1-16,-4 0 0 15,-3 0 1-15,0 0-1 16,-2 0 0-16,3 0 0 16,0 0 0-16,-4 0 1 0,3 0-2 15,0 0 2-15,-2 0-2 16,2 0 2-16,-5 0 0 16,-3 0-2-16,-1 0 2 15,-1 0-1-15,-4 2 0 16,1-1 1-16,-4 1-2 0,2 0 2 15,-4-2-1-15,-5 0 1 16,-1 0-1-16,-2-2 0 16,-2-3 1-16,0-4 2 15,-1 1 14-15,-1 2-7 0,2-4-3 16,-3 3-4-16,0-1-2 16,0 2-1-16,-2-3 2 15,1 4 0-15,-4-4 2 16,1 1 1-16,1 0-2 15,-1-1 1-15,-1 0-1 16,0-2-1-16,0-2 0 16,1 3-1-16,-3-3 0 0,2 1-1 15,0 0 1-15,-2-1-1 16,0 3 0-16,0-3 0 16,0-1 0-16,0 3 1 15,-4 0-1-15,1-2 3 16,-1 1 3-16,-1 1 0 0,1-3-3 15,-1 4-2-15,-1-3 2 16,1 0-4-16,0 3 2 16,-2-2-1-16,1 1 0 15,0 0 1-15,-2 1 0 0,-1-1-1 16,0 2-1-16,0 1 3 16,0 0-2-16,0-2 1 15,1 2 0-15,-1 1-1 16,4-2 0-16,0 0 1 15,-2 0-1-15,1 1 2 0,-1 0-2 16,-2 1 0-16,1-2 0 16,-4-1 0-16,2 2 0 15,-2-1-2-15,-2-1 1 16,1-1 0-16,-2 0 1 16,-1 4-1-16,-1-5 1 15,2 3 0-15,-2-4 0 0,1 3 1 16,-2-2 0-16,0 0 7 15,2-1-7-15,-2 0-1 16,-6 0 0-16,3-3 1 16,1 2-2-16,-5-2 2 0,0 3-1 15,0-1-1-15,0 1 2 16,-4 3-1-16,-1-1 0 16,-1 2 0-16,-1 2 1 15,-1 1-2-15,-1 3 0 16,-1 2-1-16,-4 1-1 15,-4 0 0-15,3 0 0 0,-4 0 0 16,-1 3-1-16,-2 1 2 16,3 1 0-16,-3 0-2 15,2 0 4-15,-4 2-2 16,3-1-1-16,-1 1 2 16,1 1 2-16,-1-2-1 15,4 2-1-15,-1-1 1 0,1 0-1 16,1 0 2-16,0-2-1 15,-1 2 0-15,2-3 0 16,-1 3-1-16,3-3 2 16,-2 1-2-16,3-1 2 0,-2-1-1 15,5 1-1-15,-3-3 2 16,0 0-1-16,0 2 0 16,2-2 1-16,2-1-1 15,0 2 0-15,-1-2 1 16,2 0 1-16,1 0-2 0,-3 0 0 15,3 0 0-15,0 0 0 16,-3 0 0-16,1-2 0 16,0 1 0-16,-3-3 0 15,0-1 1-15,0 2-2 16,1-1 1-16,-3 1 1 0,3 1-1 16,-6-1-1-16,3 2 2 15,-2-1-1-15,2 0 0 16,-2 1-1-16,2-1 2 15,0 1-2-15,-1-2 1 16,1 0 1-16,-1-1-1 0,1 3 0 16,-3-3 0-16,-2 2 0 15,-2-2 0-15,2 1 0 16,-3 1 1-16,-1 0-2 16,1 1 1-16,-1-1 1 15,1 2-1-15,-1 0-1 16,0 0 2-16,4 0-2 0,-3 0 2 15,2 0-1-15,0 0 0 16,1 0 1-16,-4 0-2 16,2 2 2-16,1-2-1 15,-1 3 0-15,-2 1-1 16,6 1 2-16,-4 2-2 0,4 0 2 16,1 0-1-16,2 1-1 15,2 4 2-15,3-2-1 16,0 0-1-16,3 0 1 15,2 1 0-15,4 2 1 16,0-1-2-16,2 1 1 0,1 3-1 16,2-2 2-16,4 3-1 15,2-1 0-15,7 4-1 16,1 0 1-16,6 2 0 16,0 4-1-16,7 0 1 15,8 6 0-15,6 1 0 16,8 1-2-16,8 3 2 0,7 2 2 15,12 4-4-15,8-3-24 16,10 1-26-16,12-7-128 16</inkml:trace>
  <inkml:trace contextRef="#ctx0" brushRef="#br0" timeOffset="56352.9223">4785 9901 114 0,'-13'-12'1'0,"1"-1"4"16,1 2 4-16,0 3 1 16,1 0 4-16,0-1-4 15,0 2-10-15,1 2 2 16,1 0-4-16,0-1-2 16,2 1-1-16,3 1 1 0,1 3 2 15,2-1-1-15,0 2-4 16,0 0-3-16,0 0 12 15,5 0 1-15,6 0-1 16,0 2-2-16,5 1 3 0,2 0-4 16,8 1 10-16,1 0-3 15,8-2-1-15,5 1 3 16,-1-1-6-16,6 0 3 16,-2 0-2-16,3-1 1 15,1-1-1-15,6 2-1 16,-2-2 2-16,8 0-1 0,1 0 1 15,4 0 2-15,1 0-2 16,-2 0-1-16,-1-3-1 16,-2-1 1-16,-4-3-2 15,-2 3 1-15,-4-1-2 16,0 3-2-16,-6 2 2 16,-2 0-4-16,-9 3-31 0,-6 7-112 15</inkml:trace>
  <inkml:trace contextRef="#ctx0" brushRef="#br0" timeOffset="57524.6996">6888 11589 34 0,'-8'0'151'0,"-1"-6"-148"16,1-3-2-16,-1 0 1 16,5 3 13-16,-2-2 3 15,1 1-10-15,3 2-2 0,-1-1-2 16,3 3-3-16,-2-1 1 16,2 4-2-16,0 0-2 15,2 0 1-15,7 0-3 16,2 7 8-16,5 1-3 0,2-2 1 15,-1 4-1-15,5 0 1 16,0 1-2-16,2 2 1 16,5-3-2-16,4 3-1 15,2-3 0-15,2 1 2 16,2-4 1-16,4 0 0 16,4-2 0-16,2-3-3 15,4 0 5-15,7-2-6 0,-1 0 6 16,7 0-3-16,7 0 3 15,0 0 1-15,2 0-4 16,4-4-6-16,6 3 18 16,1-3-2-16,8-1-8 0,2-2 8 15,7 2-8-15,-1-3-1 16,8 3-1-16,-3-2-1 16,1 1 6-16,4 1 3 15,-3-2-7-15,1 2 0 16,-1-2-1-16,-1 1 1 0,-1 1 4 15,-2-1-4-15,-5 1 8 16,1-1-5-16,-6 3 2 16,-4-1-4-16,-1 3 0 15,-9-1 0-15,-6-1 0 16,-2 1-1-16,-17 0 0 16,-2 0-1-16,-10 0 2 0,-5 2-2 15,-8-2 0-15,-4-1 0 16,-10 1 0-16,-4 2 0 15,-7 0 0-15,-6 0-8 16,-12 0-91-16,-16 0 13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10:00:04.5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7382 7026 188 0,'21'0'-29'0,"1"-8"39"16,1-2-3-16,4 5 1 0,4-1-1 15,3 0-2-15,2 3 0 16,4 1-4-16,2 2 1 16,5 0-2-16,3 0-1 15,4 0 2-15,1 2-4 16,6 3-5-16,7-1-7 0,1-2 4 15,6 0 3-15,3-2-5 16,4 0 12-16,4 0 8 16,8 0-4-16,-3 0-1 15,6 0-3-15,8-4 0 16,2 2-3-16,8 0 12 16,0-1-6-16,6 1-2 0,-1-1-4 15,1-1 5-15,2 2 3 16,-3-1 2-16,2-1-4 15,-3 3 0-15,-4-3 1 16,2 2-3-16,-5 0 3 16,0 2-2-16,2-2-1 0,-4 2 0 15,-1-1 1-15,-7 1-2 16,-9 0 3-16,-7-2-1 16,-5 2 2-16,-7 0 0 15,-8 0-1-15,-1 2 0 16,-10 5-1-16,-2 2-3 15,-5 0 4-15,-8 3-8 0,-6-1-43 16</inkml:trace>
  <inkml:trace contextRef="#ctx0" brushRef="#br0" timeOffset="2671.7607">25076 11351 270 0,'-5'-7'0'0,"1"-6"12"0,3 5 10 16,1 0 0-16,0 2-10 15,8-2-10-15,7 3-3 16,10 0 6-16,2-3-9 16,11 1 5-16,3 0-15 15,11-2-22-15,5 2 3 0,9-3 13 16,3-2 9-16,-1 2 10 16,2-1-1-16,-5 0 10 15,-8 3 14-15,-6 0-16 16,-10 1-2-16,-12 2-6 15,-9 2 5-15,-8-1-3 16,-10 2 0-16,-2 2-9 0,-14 0 2 16,-10 0-4-16,-6 0-13 15,-8 0-7-15,-11 0-13 16</inkml:trace>
  <inkml:trace contextRef="#ctx0" brushRef="#br0" timeOffset="5984.1241">30614 6872 168 0,'2'-9'-9'15,"-2"-1"21"-15,0 3-2 16,0-3-1-16,0 5-1 0,-2 0 2 16,0 1-4-16,-1 0-4 15,1 1 0-15,0 2 0 16,-1 1 0-16,-3 0-2 15,4 0 1-15,-3 0-2 16,0 1 2-16,-1 6-1 16,3 0 0-16,-2 4 0 0,0 0 0 15,2 1 0-15,-2-1 0 16,3 0 0-16,0-2 0 16,0-2 0-16,1-2 0 15,-1-1 0-15,2-1 0 16,0 1 0-16,0 0-1 0,0 1 0 15,0 2 0-15,0 1-1 16,3 7 2-16,1 1 0 16,3 5-1-16,4 1 2 15,-2 4-2-15,3 9 1 0,3-2 0 16,-1 10-2-16,1 0 2 16,-3 3-1-16,3 3 1 15,0 1 0-15,2 0 0 16,-1 3-1-16,2 3 1 15,-1 1 0-15,4 3 2 16,0 1 0-16,-5 5-2 0,4-5 0 16,-6 6 0-16,1-3 0 15,-3 3 1-15,-1-7-1 16,-4 3 0-16,2-2 0 16,-4 0 0-16,3-1 1 15,-2-3-1-15,0-2-1 0,1-3 2 16,2-6-3-16,1-2 1 15,-2-4 1-15,-1-4 4 16,1-4 3-16,1-4-3 16,-4-3 1-16,2-7-3 0,-3-4 1 15,-1-3-1-15,0-6 0 16,0-1-1-16,-3-3 1 16,0-1 1-16,0 0 1 15,-3-12-6-15,-9-6-36 16</inkml:trace>
  <inkml:trace contextRef="#ctx0" brushRef="#br0" timeOffset="7421.5261">25213 6282 181 0,'0'-9'-16'0,"-8"-2"30"16,1 1-10-16,2-1 5 15,1 0 2-15,1 2-7 16,0-3 0-16,-1-2 0 0,0-3-1 15,2 0 0-15,2-8-1 16,0-6-1-16,11-4-1 16,3-6 0-16,10-4 3 15,5-7-3-15,6-3 1 16,11-4-2-16,3-4 1 16,12 1 0-16,6 1 0 0,5 3-4 15,7-1 4-15,7-2 0 16,2 0-1-16,14-3 3 15,10 0-2-15,12-2 0 16,7-2 0-16,7 3 2 0,4 4-1 16,7 8 1-16,-3 4 0 15,-2 13-1-15,-1 11-1 16,-3 13-1-16,-4 12 4 16,0 2-3-16,1 21 0 15,-1 13 0-15,-2 10 1 16,-5 8-1-16,-3 8 0 0,-10 8-1 15,-10 5 1-15,-13 3 1 16,-8-1-1-16,-12-1 0 16,-8 1 0-16,-9-6-1 15,-9-6 1-15,-10-5-2 16,-4-7 1-16,-12-4 1 0,-3-8 0 16,-7-7 1-16,-2-6 1 15,-4-4-1-15,0-5 1 16,-3-4-1-16,0-3 1 15,2-3 0-15,-2-2-1 0,0-2 0 16,-1 1-4-16,-1-5-34 16,0-1-31-16</inkml:trace>
  <inkml:trace contextRef="#ctx0" brushRef="#br0" timeOffset="7718.3795">28878 5961 122 0,'-2'0'16'16,"2"0"-4"-16,0-2-11 15,0 0 2-15,0 2-5 16,4 0 4-16,3 0-3 0,3 2 2 16,3 5-1-16,1 0 1 15,3 4 1-15,0-2 2 16,2 2 0-16,-2-4-1 15,3-3 5-15,0-3 3 0,4-1 5 16,-3-5-5-16,6-10 1 16,-2-4-2-16,2-6-1 15,2-4-5-15,0-3 2 16,1-5-5-16,-4 1-1 16,6-5-1-16,-10-2-43 0</inkml:trace>
  <inkml:trace contextRef="#ctx0" brushRef="#br0" timeOffset="15233.9888">10482 9901 248 0,'8'-2'-17'0,"1"-7"39"16,1 1-16-16,4-1-1 16,-2 3-2-16,0-1 0 15,-1 2-1-15,1-3 0 16,2 5-2-16,-2-1 1 16,0 1-1-16,5-1 0 0,3 1 1 15,2 1-3-15,5 0 3 16,4 2-1-16,3 0 0 15,4 0 1-15,3 0-2 16,4 0 2-16,-2 6-1 16,7-3 0-16,1 4 2 15,3 0 1-15,3 4-3 0,-2-2 1 16,5 4-1-16,2-1 0 16,4 1 0-16,2-3 1 15,5-1-1-15,5 0 0 16,4-4 0-16,6 0 2 15,4-1-1-15,-1-2-2 0,1 0 2 16,-4-2-1-16,-3 0 0 16,-5 0 0-16,-6 0 1 15,-8 0 0-15,-3 0-3 16,-7 2 4-16,-8 5-2 16,-8 5-1-16,-9-3-60 15,-14 0-156-15</inkml:trace>
  <inkml:trace contextRef="#ctx0" brushRef="#br0" timeOffset="16921.3476">21647 5085 312 0,'-9'-18'21'16,"4"-1"1"-16,4 5-3 0,1 4-3 16,0 7-8-16,0 3-5 15,4 0-3-15,5 13-2 16,1 5 2-16,5 4-3 15,-1 10 1-15,4 10 1 16,-2 9 0-16,6 11 0 16,0 8 0-16,0 10-1 0,2 6 2 15,-2 5 0-15,-5 0 0 16,0-9 1-16,-5-2 1 16,-4-8-2-16,1-8 1 15,-4-8 0-15,0-6 0 0,-1-6 1 16,-1-5-2-16,1-3 0 15,-4-3 2-15,0 2-1 16,-11-7-22-16,-10-5-72 16,-6-9-108-16</inkml:trace>
  <inkml:trace contextRef="#ctx0" brushRef="#br0" timeOffset="17296.3223">21557 6302 345 0,'8'-14'13'0,"2"-6"-5"15,1 8-1-15,1-1 4 16,3 2-5-16,-1 4 0 15,2 2-4-15,0 1 1 16,4 4-2-16,2 0-1 16,-3 7 0-16,6 4 0 15,-3 3 0-15,-3 3 0 0,3-7 1 16,-4 3-1-16,-4-6 0 16,1-4 1-16,-1-3 0 15,-1 0 2-15,3-7 12 16,2-6-5-16,3-3-5 15,1-5-3-15,2-4-1 16,-4-3 0-16,2-7-1 0,0-3-2 16,-5-6-42-16,-2-9-109 15</inkml:trace>
  <inkml:trace contextRef="#ctx0" brushRef="#br0" timeOffset="17624.4468">22057 4860 355 0,'-5'-19'-22'0,"0"-1"45"0,3 4-9 15,2 5 6-15,0 4-9 16,0 5-2-16,0 2-7 16,2 4-4-16,3 12 1 15,2 6-1-15,3 8 2 16,-5 5 0-16,2 5-1 16,-2-2 2-16,-3-3 0 0,1-3-3 15,1-5-24-15,-4-10-29 16,0-11-55-16,0-6-97 15</inkml:trace>
  <inkml:trace contextRef="#ctx0" brushRef="#br0" timeOffset="17827.5791">21981 4684 232 0,'12'-13'-13'0,"3"2"8"15,0 4-14-15,6 1-14 16,-4-2-84-16</inkml:trace>
  <inkml:trace contextRef="#ctx0" brushRef="#br0" timeOffset="18374.4144">22317 4870 311 0,'3'0'-35'0,"2"-8"76"15,-3-2-19-15,0 2 2 16,0 1-6-16,-2 2 3 16,0 2-14-16,1-1-2 15,-1 4-4-15,2 0-1 16,2 2-2-16,2 6 2 0,-3 3-2 16,4 5 3-16,-2-1-3 15,2 2-7-15,-1-1-10 16,-5-2 8-16,4-1-7 15,-5-4-5-15,0-3-3 0,0-6 12 16,-10 0 13-16,1-3-2 16,2-7 4-16,-1-5-2 15,2-2 1-15,4-5-5 16,2-3 2-16,0-1 3 16,9-1 4-16,4-1-1 15,2 1-2-15,2 2-1 0,1 5 0 16,-4 2 0-16,1 6 3 15,-3 3 5-15,-1 3 5 16,-2 6 1-16,-2 0-13 16,4 7-2-16,-4 8-3 15,-1 4-1-15,1 5 1 0,0 2 4 16,0 5 0-16,2-3 3 16,2-3 1-16,-1-3-2 15,0-8-40-15,-3-7-68 16,-4-7-69-16</inkml:trace>
  <inkml:trace contextRef="#ctx0" brushRef="#br0" timeOffset="18890.0029">22577 4709 291 0,'1'-4'47'0,"-1"2"-38"16,4 2-6-16,-2 0-2 15,-1 7-2-15,5 8 0 16,0 7 1-16,-3 4 0 16,4 10 0-16,-2 3 0 15,2 7-1-15,1 6 2 0,1-4-1 16,0-1 0-16,0-7 1 16,-2-5-1-16,0-9 0 15,-2-10 1-15,-1-3 1 16,-2-6-2-16,-1-7 1 15,-1 0 4-15,0-7 46 0,0-10-41 16,0-6-8-16,-8-12-1 16,-4-7 0-16,-3-2-2 15,1-6-6-15,-1 0-2 16,-3 2 7-16,4 6 3 16,3 4-1-16,4 3 0 0,5 4 0 15,2 0 0-15,0 5 1 16,9 2-1-16,9 5-1 15,9 1 1-15,1 7-1 16,6 3 2-16,1 6 0 16,-2 2-3-16,-6 2-2 15,-5 8 0-15,-7 6 3 0,-10 6-2 16,-5-1-2-16,-3 4 3 16,-15 0 0-16,-8 4 2 15,-1-6-2-15,3 2 4 16,0-6-7-16,9-1-33 0,8-10-34 15,6-8-61-15</inkml:trace>
  <inkml:trace contextRef="#ctx0" brushRef="#br0" timeOffset="19530.5696">22857 4600 334 0,'3'0'12'15,"1"0"13"-15,2 0-24 16,-1 2-1-16,4 9-1 16,-1 1 1-16,2 2 1 0,-1 0-1 15,-1-3 0-15,2 0 1 16,-3-2-1-16,2-4 0 16,-4-1 2-16,2-2-7 15,-1-2-1-15,-1 0 6 0,1-6-1 16,0-4 2-16,0-5-1 15,2-2 0-15,-1-1 0 16,0-2 0-16,1 0 1 16,0 6-1-16,-1 2 0 15,0 2 0-15,0 7 0 16,-2 3 5-16,5 0-11 16,-1 0 6-16,-1 9-3 0,4 3 3 15,0-1 0-15,1 4 0 16,1-5 0-16,0-1-1 15,1-4 2-15,-1-1 4 16,1-4-2-16,-2 0-2 16,2-2-1-16,-1-11 0 0,-1-2-6 15,0-5 5-15,-5-7-4 16,2-2-8-16,-3-4 1 16,0-5 0-16,0-1 2 15,2-4-3-15,-3 1-2 16,-3-5 7-16,-1 2 6 0,-2 2 1 15,0 6-1-15,0 5 1 16,-4 8 1-16,1 7 15 16,-4 10 6-16,-3 7 0 15,2 2-17-15,-1 19-7 0,-1 8 3 16,2 11 0-16,6 9 1 16,2 4 1-16,3 0 0 15,16 3 1-15,9-2 3 16,1-6-3-16,2-7 1 15,-7-6-1-15,-2-9-15 16,-7-10-68-16,-8-16-115 16</inkml:trace>
  <inkml:trace contextRef="#ctx0" brushRef="#br0" timeOffset="19702.4816">23272 4364 217 0,'75'-3'19'16,"6"-6"-55"-16,9-2-59 0</inkml:trace>
  <inkml:trace contextRef="#ctx0" brushRef="#br0" timeOffset="22967.9304">22015 7118 101 0,'12'-19'3'0,"1"3"-3"16,-1-2 7-16,-1 2-11 0,-2 2-15 16</inkml:trace>
  <inkml:trace contextRef="#ctx0" brushRef="#br0" timeOffset="23936.8104">21855 6457 254 0,'0'0'19'0,"7"0"-2"16,5-1-10-16,8-5-2 0,7-2 7 15,7 0 2-15,9 1-7 16,10-2-1-16,-1 1-4 16,6 1-1-16,-2 2 0 15,0-1 0-15,-2-1-1 16,-5 2 0-16,-6 0 1 0,-9 0-2 16,-7-3 2-16,-9 2-1 15,-6 0 0-15,-5 2-2 16,-2-1 3-16,-5 2 2 15,0-1-1-15,0 2 0 16,0-2-2-16,0 4 0 16,0 0-20-16,-5-1-36 0,0-1-36 15,-2-3-37-15</inkml:trace>
  <inkml:trace contextRef="#ctx0" brushRef="#br0" timeOffset="24186.7932">22395 6207 283 0,'-5'0'-7'16,"1"0"10"-16,3 0 0 0,-1 0-2 16,0 0-9-16,2 0-18 15,0 4-10-15,0-2-42 16</inkml:trace>
  <inkml:trace contextRef="#ctx0" brushRef="#br0" timeOffset="24671.0901">21983 6506 241 0,'-14'0'8'16,"9"0"14"-16,2 0-10 16,1 0 0-16,0-3 3 15,2 2 0-15,0-4-1 16,0 2 1-16,4-2-5 0,6 0-3 15,10-2-4-15,7-3 0 16,7 2-2-16,5-3 1 16,7-3-1-16,4-3-1 15,-2 2 1-15,0-3 1 0,0 0-1 16,-7 0 0-16,0 2-1 16,-7 2 0-16,-3-1 1 15,-4 5 0-15,-3-1-2 16,-2 4 1-16,-2 2 0 15,0 1 0-15,0 0 0 0,-2 2-5 16,-6 1-26-16,1-1-31 16,-4-2-31-16,-4-4-16 15</inkml:trace>
  <inkml:trace contextRef="#ctx0" brushRef="#br0" timeOffset="25108.5645">22395 6188 310 0,'0'0'20'0,"0"0"-1"16,0-2-11-16,0 2-5 16,5-2 1-16,5 2-2 15,0 0 0-15,7 0 0 16,-1 0-3-16,2 0 1 16,1 0 1-16,1 0 0 0,0 0-1 15,0 2 0-15,-2 0 0 16,-2-2 1-16,-2 1-1 15,-1-1 0-15,-5 0 2 16,0 2 3-16,-1 3 3 16,-3 2-6-16,-3 6-3 0,-1 6 0 15,0 8 0-15,-1 9 1 16,-6 9 1-16,-6 10 0 16,-1 9-1-16,-5 6 0 15,5-3-107-15</inkml:trace>
  <inkml:trace contextRef="#ctx0" brushRef="#br0" timeOffset="27905.2364">22641 5793 273 0,'0'-18'16'16,"-9"-2"2"-16,-4 3 5 0,1-1-6 16,-2 3 1-16,-1 3-2 15,3 3-5-15,-1 2 0 16,-1 3-4-16,4 3-3 15,-3 1-3-15,0 5-1 16,0 8-3-16,3 8-3 0,-1 6 5 16,2 5 0-16,3 2-1 15,5 3 1-15,1-1-2 16,0-4 2-16,7-5 0 16,4-4-2-16,5-5 0 15,0-7-5-15,2-6 11 16,0-5-6-16,-1 0 1 0,0-9 3 15,-1-7-3-15,-3-3 1 16,-3-3-3-16,3-1 6 16,-6 0 0-16,-1 1 0 15,1 4 4-15,-2 2 5 16,-1 4 3-16,0 3-4 0,-2 4-2 16,-2 3-5-16,1 2-1 15,-1 0-2-15,0 5 0 16,4 6 0-16,-1 1 0 15,4 2 0-15,3-1-13 16,-1-6-45-16,1-7-90 0</inkml:trace>
  <inkml:trace contextRef="#ctx0" brushRef="#br0" timeOffset="28077.1378">22801 5693 469 0,'-5'0'16'15,"-1"0"-1"-15,5 4-14 16,1 10-2-16,1 7-3 16,10 4 4-16,7 2 0 15,6 4 1-15,5-1-3 0,1-3-59 16,1-8-74-16,-4-11-130 16</inkml:trace>
  <inkml:trace contextRef="#ctx0" brushRef="#br0" timeOffset="28467.6982">23146 5482 412 0,'-4'0'8'0,"-1"-7"1"16,5-5-2-16,0-1-7 16,0-1 1-16,9-4-2 15,7-5-2-15,4-2-15 16,3-2-21-16,4 1-38 16,-4 1-90-16</inkml:trace>
  <inkml:trace contextRef="#ctx0" brushRef="#br0" timeOffset="28639.5566">23221 5500 309 0,'-1'6'49'16,"1"-4"-34"-16,0-2-19 16,8 0 5-16,9-4 5 15,0-3 0-15,7-8-2 16,6-2-2-16,-1-5-27 0,2 1-41 15,-2-6-60-15</inkml:trace>
  <inkml:trace contextRef="#ctx0" brushRef="#br0" timeOffset="28889.532">23466 5116 339 0,'-11'-12'24'0,"3"0"-2"15,3 4-9-15,2 2 0 16,3 1-5-16,0 3-6 16,5 1-7-16,8 1 3 0,6 0 0 15,10 0-1-15,7 3 2 16,4 3 0-16,1 6 1 16,-2 1 0-16,-1 3 0 15,-5-5 2-15,-7 0-34 16,-8-4-40-16,-7-3-42 0,-5-4-77 15</inkml:trace>
  <inkml:trace contextRef="#ctx0" brushRef="#br0" timeOffset="29092.6528">23715 4896 385 0,'-7'9'9'0,"-6"6"-6"16,3 7-4-16,1 7-2 0,-1 7 4 16,1 3-2-16,6 0 1 15,1 2 1-15,2-6-1 16,0-2-14-16,5-11-55 16,4-9-77-16</inkml:trace>
  <inkml:trace contextRef="#ctx0" brushRef="#br0" timeOffset="29280.1395">23907 4927 470 0,'5'3'15'0,"0"6"-14"15,3 9-4-15,5 7 2 16,5 7 1-16,4 6 1 15,4 2-1-15,1 0-32 0,-4-6-64 16,-4-14-249-16</inkml:trace>
  <inkml:trace contextRef="#ctx0" brushRef="#br0" timeOffset="30233.1926">21798 11331 276 0,'-29'2'16'15,"3"-2"17"-15,1 2-16 16,9 0 4-16,2-2-3 0,5 0 6 16,5 0-4-16,1 0-8 15,3 0-10-15,5 0-10 16,7 0 7-16,10 0 3 15,7-4 3-15,3 1-2 16,7-2-2-16,3-1 0 16,1 1-1-16,0 3-6 0,-3 0-4 15,-4 1-3-15,-2 1-6 16,-4-2 2-16,-3 0-10 16,0-4-5-16,-6 1-17 15,-2-6-33-15,-5 3-31 16</inkml:trace>
  <inkml:trace contextRef="#ctx0" brushRef="#br0" timeOffset="30467.563">22156 11199 283 0,'-10'-5'21'0,"-1"-2"16"0,3 0-5 16,3 3-7-16,2 1-7 15,1-1-5-15,2 1-4 16,0 3-7-16,10 0-2 15,0 0-1-15,6 0 0 16,2 5-3-16,-1 7 2 16,2 4 1-16,-3 6 1 0,-4 3 1 15,-3 4-2-15,-5 3 3 16,-4 2-4-16,0 1-21 16,-9-1-30-16,-8-3-98 15</inkml:trace>
  <inkml:trace contextRef="#ctx0" brushRef="#br0" timeOffset="31061.2638">21981 11894 387 0,'0'3'32'0,"0"-3"-9"15,0 0-20-15,-2 0 0 16,0-4-2-16,-4-3 2 16,4-3 5-16,-3-2-6 15,3-1-2-15,-3-2 0 16,0 1-2-16,0 2 1 0,-3 3 1 15,-1 2-2-15,0 5-3 16,-4 2-5-16,1 4 2 16,2 10 5-16,0 8 2 15,1 0 0-15,4 7-3 0,3 2 4 16,2-4-1-16,0 4 0 16,2-6 0-16,5-2 1 15,3-5 1-15,2-6-3 16,-2-6-15-16,2-4-5 15,-2-2 11-15,2-6 13 16,-2-6-1-16,-3-3 1 0,2-2 1 16,-4 0-1-16,0 2 1 15,-3 0 2-15,2 3 5 16,-4 1 4-16,2 5-1 16,-2 2 7-16,0 2-9 15,4 2-10-15,1 0-3 0,3 3 1 16,4 9-1-16,0 5 1 15,5 4 2-15,-2 3-10 16,2 5-1-16,0 0-10 16,-2 4-17-16,-1-4-31 15,-3-8-54-15</inkml:trace>
  <inkml:trace contextRef="#ctx0" brushRef="#br0" timeOffset="31233.163">22254 12072 184 0,'7'-4'-4'16,"-2"-3"7"-16,2 4-21 15,0 3-27-15,3-2-30 0</inkml:trace>
  <inkml:trace contextRef="#ctx0" brushRef="#br0" timeOffset="31998.7335">22241 12100 107 0,'0'2'28'16,"0"0"-18"-16,0-1-1 15,0 2-7-15,-2 0-1 16,0 1 0-16,0 1 0 15,2 0-1-15,-3-1 2 0,1 2-1 16,1-1 6-16,1-1 16 16,-2 0 4-16,0-4 4 15,2 2 24-15,-2 0-18 16,2-2-10-16,-1 0-11 16,1 0-3-16,0 0-2 0,0 0-1 15,0 0-6-15,0-8-3 16,1-3 1-16,6 0 1 15,2-1-3-15,1-4 1 16,0 7 0-16,0 1-1 0,1 3 1 16,0 3-3-16,2 2 1 15,0 5-2-15,-3 10 1 16,2 10 2-16,1 4 0 16,-4 6 0-16,-4 4 1 15,-1 2 0-15,-4-2-1 16,0-8 0-16,0-5-2 15,0-8 3-15,2-9-1 0,2-4-2 16,1-3 0-16,0 0 2 16,2-2 2-16,0 0-1 15,3-4 2-15,-1-4-1 16,3-7 0-16,3-2-1 16,2-7-7-16,2-5-7 0,2 0-4 15,2-7-26-15,-1-2-46 16,0 2-43-16</inkml:trace>
  <inkml:trace contextRef="#ctx0" brushRef="#br0" timeOffset="32295.6629">22658 11899 412 0,'0'0'32'16,"0"-2"-13"-16,0-7-16 15,10-3-9-15,5-6-16 16,2-4 7-16,4 3-22 0,-1-2-26 16,-5 3-90-16</inkml:trace>
  <inkml:trace contextRef="#ctx0" brushRef="#br0" timeOffset="32451.8757">22738 11956 315 0,'0'8'39'0,"0"-6"-34"16,0-2-8-16,3 0 2 16,9 0 6-16,-2-6-2 15,3-11-8-15,3-2-42 16,1-4-49-16</inkml:trace>
  <inkml:trace contextRef="#ctx0" brushRef="#br0" timeOffset="32623.7224">22824 11644 388 0,'7'0'32'0,"5"0"-28"15,3 3-6-15,7 6 1 16,5 6 0-16,4 3 1 16,-1 3 0-16,1 2 1 15,-2 0-1-15,-7 4 0 0,0 0-44 16,-5-5-23-16,-12-7-49 15</inkml:trace>
  <inkml:trace contextRef="#ctx0" brushRef="#br0" timeOffset="32826.863">23009 11674 354 0,'-8'-12'27'15,"-1"3"14"-15,1 5-14 16,1 4-11-16,2 4-10 0,-2 14-5 15,-1 8-2-15,1 9-1 16,3 4 1-16,3 4-1 16,1-1 3-16,0-4-13 15,8-4-29-15,4-9-20 16,3-10-83-16,-1-7-61 16</inkml:trace>
  <inkml:trace contextRef="#ctx0" brushRef="#br0" timeOffset="33092.4373">23165 11761 347 0,'9'-17'45'15,"-1"-1"-19"-15,-3 2-14 0,4 3 4 16,-2 5-5-16,-3 2-5 16,2 6-6-16,-1 0 1 15,-2 2-2-15,1 12 2 16,1 2 4-16,0 4 4 0,1-1-2 15,3 3-2-15,0-6-2 16,4-2-1-16,3-9-1 16,5-5-1-16,5-1 0 15,3-21 1-15,6-10-16 16,3-7-31-16,-2-7-58 16,-4-4-203-16</inkml:trace>
  <inkml:trace contextRef="#ctx0" brushRef="#br0" timeOffset="33826.835">21535 10784 221 0,'5'0'15'0,"5"0"-9"16,0 0-5-16,7 0-1 15,7-2 3-15,7 0 2 0,9 1 0 16,1-2-2-16,6 2-2 15,1 1 0-15,1-1 2 16,-5-1-3-16,-3 0 0 16,-4-2-17-16,-6 0-24 15,-4-1-3-15,-7-2 2 0,-5 4-6 16</inkml:trace>
  <inkml:trace contextRef="#ctx0" brushRef="#br0" timeOffset="34061.1838">21708 10925 291 0,'-9'0'42'15,"5"0"9"-15,4 0-27 0,0-7-9 16,14-3-16-16,10-2 2 15,5-4 0-15,10 0 1 16,9-2-2-16,6 4-41 16,0-2-11-16,4 2-24 15,-1-2-57-15</inkml:trace>
  <inkml:trace contextRef="#ctx0" brushRef="#br0" timeOffset="35780.2692">21368 10839 49 0,'-3'0'14'0,"-5"0"12"16,3 0-5-16,3-5-4 0,0 1 0 15,0-1-3-15,1-4 5 16,-1 4-7-16,2-2 0 16,0 2 2-16,0-1-1 15,0-1 16-15,0 3-19 16,2 1-3-16,3-2-3 16,5 3-1-16,0 0-5 0,4 0 4 15,1 2-2-15,7 0-2 16,-1 0 2-16,2 0-1 15,4 2 0-15,0 2 1 16,0-2 2-16,4 2-3 16,1-2 0-16,-1 0 3 15,1 0 0-15,0-2-1 0,-1 0 1 16,-1 0-1-16,-1-4 0 16,0-2 1-16,-3 0-1 15,-2 0 5-15,-3 0-4 16,-1 5-2-16,-6 1 0 0,-5 0-6 15,-1 0-50-15,-6 5-7 16,-2 1-69-16</inkml:trace>
  <inkml:trace contextRef="#ctx0" brushRef="#br0" timeOffset="37202.0378">21523 10932 184 0,'0'0'7'0,"0"-6"12"16,0 1 13-16,0-2-27 15,0 1-5-15,5 3 3 16,5-2 1-16,4 3-2 16,1-2-2-16,2 4 1 0,2-1-1 15,6-1 1-15,1 0-2 16,2-1-2-16,-1-1 6 15,0 1-1-15,-1-1-2 16,-4-2 1-16,0 1-1 0,-3-1 1 16,-5 0-2-16,-1 0 5 15,-5 1-3-15,-2 1 1 16,-1 1 0-16,-2-1 0 16,-1 0 0-16,1 3 0 15,0 0 1-15,-3-4 4 0,2 4-5 16,1-1-2-16,-3 2 1 15,4-2-1-15,-2 2 0 16,-1 0 0-16,3 0-4 16,1 0 4-16,0 0 0 15,1 0 0-15,1 0 0 16,0-2 1-16,0 1-1 0,0-3 4 16,5 1-3-16,-2-1-1 15,2-3 1-15,-2 0-1 16,2 1 1-16,0 1 0 15,-4 0-2-15,1-3 2 0,2 0-1 16,-2 0 0-16,1-2 0 16,-3-1 0-16,3-2 0 15,2 0 0-15,-3-2-2 16,1 3 6-16,-2-5-4 16,1 8 2-16,-1-5-2 15,-1 4 0-15,-2-1 0 0,0 0 0 16,1-1 1-16,-3 2-1 15,3-1 1-15,-1-2 0 16,-1 2-2-16,-1-2 2 16,-1 0-3-16,2-2 3 15,-3 1 0-15,1 0 1 0,-2 0-2 16,2-3 0-16,-2 2 1 16,0-2 0-16,0 2-1 15,0-7 1-15,0-1 1 16,0-4 0-16,-2-5-2 15,-3-4 1-15,-2 1-1 0,0-5 1 16,-1 5-1-16,-1 0 0 16,2 7 12-16,0 1-3 15,-2 6 0-15,0 1-2 16,4 4-1-16,-2 0-3 16,3 2 0-16,-2 1 0 0,1 1-1 15,2 1 1-15,-1 1-1 16,1-1 0-16,-4 4 0 15,-1-6-1-15,-1 3 0 16,0 1 0-16,-6-2 0 16,-2 2 1-16,-3 0-1 15,-2 4 3-15,0-1-5 0,-2 3 4 16,0 3-2-16,-1-2 0 16,-2 2-1-16,1 0 1 15,-3 0 0-15,-1 2-1 16,-3 1-1-16,-5 1 0 15,2-2 0-15,2-1 0 0,-2-1 2 16,4 0-1-16,1 0 1 16,3 0-2-16,-3 0 0 15,6 5 1-15,-4 5-1 16,4 2 2-16,2 3 0 16,0 4-1-16,-1 1-1 0,2 1 2 15,3-1-1-15,2-3-1 16,2 1-2-16,0-5 0 15,3 1 2-15,3 1 1 16,-2-1-1-16,2 2 0 16,-2 4 0-16,3 1-1 15,3 4 0-15,4 3 1 0,1 3-2 16,0 1 2-16,5 2-2 16,4-1 2-16,5-2 1 15,-2-2-1-15,3-1 1 16,-1-1 0-16,3-2 0 0,-3-2 0 15,4 1 0-15,-1 1 0 16,2 2 0-16,3-2 0 16,3 2-3-16,2 2 1 15,1-2-37-15,1-3-11 16,-4-2-76-16</inkml:trace>
  <inkml:trace contextRef="#ctx0" brushRef="#br0" timeOffset="38030.1438">21275 10932 258 0,'0'2'24'0,"0"-2"-15"15,0 0-12-15,12 0-1 16,3 0 5-16,8 0 2 16,4 0 0-16,5 0 1 15,2-2-2-15,4-4 1 16,3-2-2-16,0 1 2 0,3-2-1 16,4-2 1-16,1-1-1 15,2 1 1-15,-7 0-2 16,3-2 0-16,-4 3 0 15,-4 2-1-15,-3 1 0 0,-6 0-6 16,-3 2-65-16,-6 2-68 16</inkml:trace>
  <inkml:trace contextRef="#ctx0" brushRef="#br0" timeOffset="40373.9722">23015 12344 125 0,'0'0'37'0,"-4"0"-16"15,-3 3-12-15,0 2-3 16,-1 0-1-16,1 0 5 0,2-1 3 16,2 0 17-16,1-2-16 15,2-2 9-15,0 0 1 16,0 0-11-16,8-2 5 15,6-7-10-15,1-4-4 16,9-3-1-16,3-5-1 0,3-3 1 16,4-4-1-16,4-1 0 15,1-1-1-15,1 2-1 16,0 0 0-16,-5 4-13 16,-2 2-22-16,-5 6-12 15,-7 2-15-15,-6 6 3 16,-5 2-6-16</inkml:trace>
  <inkml:trace contextRef="#ctx0" brushRef="#br0" timeOffset="40592.7285">23279 12182 77 0,'-32'30'2'0,"-2"-1"-1"0,0 2-5 16,5-3 3-16,0-5 4 15,5-2 25-15,3-6 17 16,8-2 6-16,3-6 6 15,4-4-27-15,6-3 2 0,0 0-8 16,13-14 6-16,4-11-21 16,10-7-8-16,7-13-6 15,7-9-7-15,5-6-14 16,3-2-16-16,-3-3-40 16,-1 1-96-16</inkml:trace>
  <inkml:trace contextRef="#ctx0" brushRef="#br0" timeOffset="41467.6729">22597 6373 242 0,'10'-9'-39'0,"8"-7"26"16,2 2 15-16,7 1-11 16,3 4-18-16,6 3-23 15</inkml:trace>
  <inkml:trace contextRef="#ctx0" brushRef="#br0" timeOffset="44531.1012">30485 6896 365 0,'-5'-13'4'16,"-3"-2"4"-16,4 1 14 15,-3 6-3-15,2-2-8 16,3 3 0-16,-1 0-3 0,3 3-1 16,-2 1-3-16,2 2-1 15,-1-2-5-15,1 3 1 16,0 0-3-16,0 0-3 16,0 0-9-16,0 0 14 15,0 0 1-15,0 3 1 16,0 1 0-16,0-1 0 0,0 0 0 15,1 1 0-15,1-3 1 16,-2 3-2-16,0-2-3 16,0-1 0-16,0 1 3 15,0-2 1-15,0 2 0 16,0-2 1-16,0 0 0 16,0 0 0-16,0 0-1 0,0 0 0 15,0 0 0-15,0 2 0 16,0-2 0-16,0 0 0 15,0 0 0-15,3 0-4 16,10 0-10-16,5 0 13 0,11 0 2 16,8 0-2-16,10 0 3 15,7 0-1-15,8 0 1 16,5 0 0-16,5-4-3 16,5-1 3-16,-1 0-1 15,1-1-1-15,-5-2-1 0,-4 0 3 16,-3-1-1-1,-4 4 4-15,-7-2-1 0,-8 1-3 32,-9 3 0-32,-4-1 0 15,-8 3-1-15,-7 1 0 16,-5-3 0-16,-5 3-1 0,-5 0-1 16,-3 0-12-16,0 0-7 15,0 0-5-15,-10 0 11 16,0 0-29-16,-2 3 0 15,-7-2-6-15,1 1 18 16,1-2 7-16,-5 2 11 0,4-2-6 16,0 0-13-16,0 0-13 15</inkml:trace>
  <inkml:trace contextRef="#ctx0" brushRef="#br0" timeOffset="45187.296">31288 6690 181 0,'0'-9'41'0,"0"-1"36"16,-2 1-21-16,0 4-29 16,2-3-10-16,-2 5-5 15,2-1-1-15,0 1-4 16,0 2 1-16,0 1-1 0,0-3-4 31,0 2-1-31,0 1-3 16,0 0 0-16,0 0 2 15,0 0-1-15,0 0 2 16,2 0-4-16,7 0 2 16,1 0 0-16,5 0 0 0,4 0-1 0,1 0 1 15,6 0-1-15,-3 0 2 0,4 1 2 16,-2 3-2-16,0-1-2 15,0 2 1-15,1 1 1 16,-5-2-2-16,0 1 2 16,-1-2-1-16,-1 0 0 15,-5 3 0-15,-4-4 1 0,0 0-1 16,-7-1 0-16,1-1 0 16,-2 0 1-16,-2 0-1 15,0 0 9-15,0 0 5 16,0 0 1-16,0 0 3 0,0 0-15 15,-4 0-3-15,-3-1 2 16,1-1-1-16,1 0-1 16,-2 2-1-16,0 0 3 15,0 0-5-15,1 0 3 16,-3 0 1-16,2 4-1 16,-2 6-1-16,-4 2 1 0,3 5-1 15,-7 8 0-15,1 1-1 16,-2 9 1-16,-1 0 0 15,-3 3 1-15,4-1 2 16,-1 1-2-16,-1-1 0 16,-1-1-1-16,1-4-30 0,-2-5-47 15,0-15-195-15</inkml:trace>
  <inkml:trace contextRef="#ctx0" brushRef="#br0" timeOffset="45921.6403">29927 6828 64 0,'-47'25'3'15,"4"0"3"-15,7 0 2 16,4 0-1-16,1-4-6 0,-1 1 0 16,1-2-1-16,3 0-23 15</inkml:trace>
  <inkml:trace contextRef="#ctx0" brushRef="#br0" timeOffset="47687.118">30180 6936 99 0,'7'0'34'16,"0"0"-5"-16,-1 0-15 0,-1 0-3 15,-2 0-2 1,-1-1 4-16,0-1 4 0,1-2 2 16,1 3-8-16,-2-3-5 15,1-3-3-15,2 0 2 16,-2 0 3-16,-1-2 9 0,1-4 13 16,-1 0-8-16,0-2-4 15,-2-3-4-15,0 0-5 16,0-2-5-16,0 1 0 15,0 1-4-15,0 2 0 16,-5-4 0-16,-2 6-2 16,-3-2 4-16,-1 1 0 0,-2 0 1 15,1 0-6-15,-2 0 6 16,-4 2-7-16,1-2 9 16,-4-2-6-16,-2-4 6 15,-1 6-10-15,-3-3 6 16,-2 0-1-16,2 3 0 0,1-2 1 15,1 5 0-15,0 1-1 16,-1 1-1-16,5-1 2 16,-4 2 0-16,1 0-1 15,1 0 1-15,-2-2 0 16,2 3-1-16,-4-2 1 0,-2 0-1 16,-5 1-1-16,0-1 0 15,-4 2-1-15,2 1 2 16,-3 0 0-16,-2 1-1 15,-1 3 0-15,-4 1 1 16,-2 0-1-16,4 2 2 0,-1 0-4 16,0 0 3-16,1 0 3 15,7 0-3-15,-1 0 1 16,4 6-1-16,0-1-1 16,-1 1 1-16,-2 2 0 15,1 2 0-15,0 0 0 0,-1 1 1 16,-2 3-1-16,5 1-1 15,-5 2-3-15,3-2-4 16,2 4 3-16,4-1 4 16,-1-3 1-16,3 4-2 15,-3-1 5-15,2 1-4 0,2-1 2 16,0-2-2-16,3 0 2 16,-2-2-2-16,3-2 2 15,-1 0 0-15,3-4-1 16,3 3 0-16,0 0 0 15,2-1 0-15,1 4 0 16,-2-3 0-16,0 5 0 0,3 7-1 16,-1-3 0-16,0 3-2 15,4 4 2-15,0 3 0 16,2-3 0-16,2 0 0 16,6-2 1-16,-4-2 0 15,5-3 0-15,0-1-2 0,0-3 0 16,5 0 2-16,-2 4 1 15,4-4 0-15,0 2 0 16,2 0-1-16,0 0-4 16,2 1 4-16,4 1-3 15,0 3 5-15,5-1-3 0,6-1 2 16,-2 4 0-16,7-2-1 16,3-3 0-16,2-1 5 15,5-3-9-15,2-3 5 16,2-4 0-16,-2-4 2 15,2-1-1-15,-4-1-2 16,0-1 1-16,0 0-1 0,-6 0 1 16,1-2-1-16,3 0-1 15,2 0 2-15,-2 0-1 16,4 0 0-16,0 0 0 16,0 0 0-16,-2 0 2 0,1 0-1 15,-3 2-2-15,2-1 2 16,1 1-2-16,-3 0 2 15,2-2-1-15,1 0 0 16,3 0 0-16,0-7 1 16,1-2-2-16,3-4 3 15,-5 3-2-15,2-6 0 0,-2 3 0 16,-6 0 0-16,-4 1 0 16,-5 0 0-16,-2 1 0 15,-2-4 0-15,-1 1 1 16,-2 0-1-16,0-2 0 15,0 2 1-15,-2-1 1 0,-6 1-1 16,3 1 1-16,-5 5-2 16,-2-3 2-16,2 2 0 15,-2 0 1-15,-1-1 1 16,2-3 0-16,-2-1-2 16,1-1 0-16,0 3 0 0,-1-1-1 15,-4 3-1-15,0-1 0 16,-2 4 0-16,-3 0 0 15,0-1 0-15,0 0 0 16,0-1 2-16,-5-2-5 16,-7 0 2-16,-1-3-11 0,-3 0-27 15,5-1-32-15,-1-3-41 16</inkml:trace>
  <inkml:trace contextRef="#ctx0" brushRef="#br0" timeOffset="48577.6798">31015 6193 272 0,'1'-27'5'16,"-1"-1"9"-16,0-1 5 16,0 1-3-16,0 1-7 0,0 4-1 15,-5 3 0-15,-2 2-3 16,-3 6-3-16,0 1-2 16,1 4-1-16,-2 3 0 15,-3 4-1-15,2 0 3 0,-5 6-2 16,2 10 1-16,-4-1-3 15,4 9 1-15,3 1 2 16,2 5-3-16,0 0 1 16,5 1 2-16,5-4-2 15,0-1 1-15,0-4-1 16,5-6-3-16,6-5-2 0,-2-4 4 16,3-4-2-16,5-1 4 15,0-2 2-15,0 0 10 16,1-4-14-16,1-1 4 15,2-6 2-15,-6 1-1 16,2-3-1-16,-7-3 1 16,0 0 0-16,-3-2 4 0,-2-1 0 15,-3-1 3-15,0 4 4 16,-2 0-1-16,0 3-4 16,0 5-4-16,0 4 8 15,0 0-10-15,0 4-3 0,0 0-10 16,0 8 5-16,0 5 4 15,0 4 0-15,1 4 3 16,1 2-1-16,6 1 1 16,-1-3-2-16,5 2-7 15,1-3-16-15,1-2-21 16,3-6-57-16,-2-4-56 0</inkml:trace>
  <inkml:trace contextRef="#ctx0" brushRef="#br0" timeOffset="49108.8871">31298 6163 178 0,'0'-13'38'0,"0"2"-6"15,0 2-1-15,0 2-8 16,0 2-6-16,0 3-3 15,0 1-11-15,0 1-1 16,-3 0-6-16,-1 3 1 16,-1 7 2-16,-4 3-1 0,1 1-2 15,1 4 5-15,0-2-1 16,2 2 0-16,3-4-1 16,2-1 0-16,0-2-1 15,0-3-2-15,0-2 2 16,0-3 0-16,4 0 0 15,-1-3 2-15,3 0 4 0,-1 0 1 16,4-5 3-16,2 1-10 16,-1-4 6-16,5 1-4 15,-3 1 1-15,2 1 1 16,-4 0-2-16,0 1 0 0,-1 1 2 16,1 1 2-16,-2 2-1 15,-1 0-3-15,-1 4-2 16,2 6-3-16,-5 3 1 15,1 1 1-15,-4 2 2 16,0 0 4-16,0-2-1 16,-4-1-3-16,-3-1 4 0,-8-1 2 15,0-4-2-15,-6 0 0 16,0-1-4-16,0-3-32 16,-1-3-18-16,5 0-15 15,7 0-15-15</inkml:trace>
  <inkml:trace contextRef="#ctx0" brushRef="#br0" timeOffset="49296.3773">31269 6127 228 0,'0'-11'18'16,"0"-5"39"-16,8 0-34 15,6 0-9-15,6-2-6 16,1 1-5-16,4 0-5 0,4 3 1 16,2-2 1-16,-6-2-106 15</inkml:trace>
  <inkml:trace contextRef="#ctx0" brushRef="#br0" timeOffset="51046.5629">29966 7318 110 0,'-7'2'14'0,"-3"-2"24"16,9 0-8-16,1 0-2 16,0 0 1-16,0-3-7 0,6-3-18 15,4-1-2-15,6 0 4 16,6 0 9-16,3 0-12 15,2-1-9-15,0 1-16 16,-3 0-22-16,0-3-7 16,-4 2-37-16</inkml:trace>
  <inkml:trace contextRef="#ctx0" brushRef="#br0" timeOffset="51343.4145">29851 7345 60 0,'-12'4'80'0,"6"-4"-67"16,3 0 10-16,3 0 3 15,0 0 15-15,0 0-11 16,7-4-22-16,5-5-5 15,6 2 0-15,8-4 3 16,2-3-12-16,5 3 11 16,-1-3-10-16,0 3-11 0,1-3-31 15,-5 3 23-15,-7 3 12 16,1-2-4-16,-10 3-12 16,-2 2 0-16,-3 1-36 15</inkml:trace>
  <inkml:trace contextRef="#ctx0" brushRef="#br0" timeOffset="51577.805">29880 7343 191 0,'20'-14'11'0,"5"0"4"16,7-2 8-16,7 0-13 0,4 1-2 15,8 1-10-15,3 1-5 16,-3-4-67-16</inkml:trace>
  <inkml:trace contextRef="#ctx0" brushRef="#br0" timeOffset="54249.6938">5592 13412 49 0,'-12'0'210'0,"2"-6"-201"16,-2-4-1-16,-1-2-6 16,2 0-3-16,-2 2 2 15,3 0-1-15,-1 0 1 16,5 4 1-16,1 0 0 16,5 5 17-16,0 0-1 0,0 1-18 15,1 0-4-15,11 1 7 16,3 4 3-16,7 0 0 15,4-2-4-15,4-1-4 16,1 0 4-16,6-2-1 16,-3 0-1-16,2 0 4 15,0 0-3-15,-1 0 0 0,2 0 1 16,-1 0-2-16,0 0 0 16,-2 0 0-16,-2 0 0 15,-5 0-6-15,-7 4-14 16,-4-2-5-16,-9 2 10 15,-7-1-16-15,0 3 0 0,-19-2-2 16,-8 3 17-16,-11 0-10 16,-6 0 26-16,-5-1 0 15,0-1 2-15,1-2 8 16,1 1 23-16,0-3 0 0,6 1 22 16,3 2-42-16,2 0-8 15,4 3-4-15,2 0-1 16,3 0-16-16,5-1-84 15</inkml:trace>
  <inkml:trace contextRef="#ctx0" brushRef="#br0" timeOffset="56702.8128">6927 13452 190 0,'14'0'47'0,"1"-5"-38"16,2-2-4-16,5-3 13 16,2 4-8-16,0 0 0 0,3-3 1 15,-5 2 0-15,7 1-4 16,-4 0-2-16,4-1-5 15,-2 0 1-15,0 2 1 16,-6 2-2-16,-1-4 1 16,-5 2-1-16,-3 1 1 0,-5 2-2 15,0-2 2-15,-2 2-1 16,-4 0 10-16,-1 2 1 16,0-2 0-16,0 2-8 15,0 0 0-15,0 0 2 16,-6 0-5-16,-3 0 0 0,-3 0-1 15,-6 6-10-15,1 0 10 16,-5 1-3-16,-4 2-4 16,1-5 3-16,1 1 4 15,2 1 2-15,2-3-1 16,1 1 1-16,5-2-1 0,4 0 1 16,0 0 0-16,5-2-1 15,2 0 1-15,1 0 0 16,2 0 0-16,0-4 0 15,0-2 4-15,7-1-4 16,6 0-2-16,-1 0 4 16,7-4 0-16,-4 1 1 0,2 2-2 15,-5 0 5-15,1 2-2 16,-6-1 2-16,0 6-2 16,-2-1 0-16,-3 2-2 15,-2 0-4-15,0 0-4 16,0 2 1-16,0 5 8 0,-9 2-1 15,-1 1-1-15,-5 2-1 16,1 4 0-16,-1-7-3 16,3 4-19-16,2-1-4 15,5 1-14-15,3-6-30 16,2-3-47-16</inkml:trace>
  <inkml:trace contextRef="#ctx0" brushRef="#br0" timeOffset="58780.87">7509 13321 70 0,'11'-2'7'0,"-3"1"-4"0,2-2-10 15,-1 2 8-15,-2-1-13 16,-4-1 9-16,3 2 8 15,-2 1 5-15,-2-2 6 16,-1 0-3-16,1 1-1 16,0-1 1-16,-2 1-4 15,2 1 4-15,-2-3-1 0,0 3 0 16,0 0-3-16,0 0-1 16,1 0-6-16,-1 0-3 15,0 0 5-15,2 0-2 16,0 0 3-16,-1 0 15 15,1 0-6-15,2 0 4 0,-3 0 2 16,6 0 2-16,-2 0 1 16,2 0-7-16,0-3-4 15,2-2-4-15,2 3-4 16,-2-2-1-16,2 0 0 16,-1 1-3-16,1-1 3 0,-2 1 0 15,4-1 1-15,-5 1 0 16,5-1 4-16,1 0-5 15,1 1 0-15,1 2-3 16,1-2 3-16,-2 0-4 16,5 1 3-16,-4 0-3 0,2 2 2 15,-2-1-1-15,2-1 0 16,1 0 0-16,-2 2 1 16,1 0 1-16,-2 0-2 15,2 0 1-15,3 0-2 16,-4 0 2-16,5 0-2 0,0 0 1 15,-1 0 0-15,0 2 0 16,3 0 0-16,-3 1 0 16,1 1 0-16,-1 0 0 15,3-1 1-15,-3-2-2 16,1 3 1-16,1-2 1 16,0 2-1-16,2 0-1 0,1-1 2 15,1-2-1-15,0 3 0 16,2-1-3-16,-2-2 5 15,3 2-1-15,-1-2-2 16,-1 2 1-16,2-1 1 0,1-1-1 16,1-1 1-16,0 2-1 15,0-2 0-15,-2 0-1 16,3 0 2-16,-3 0 1 16,1 0 0-16,1 0 0 15,0 0 3-15,2-2-1 16,-3-1-1-16,3 0-1 15,-2-1-2-15,-1 2 3 0,1-2-3 16,0 1 3-16,-1 0-5 16,3-1 4-16,-4 0-2 15,3-2 0-15,-1 5 2 16,0-5-1-16,0 5 1 16,1-1-3-16,-3-2 2 15,4 3 1-15,-3-1-2 0,1-2 0 16,-1 0 0-16,-1 3 1 15,3-3-1-15,-2 1 0 16,1 1 0-16,0 1 0 0,-1-3 1 16,3 0-1-16,0 2 0 15,0 0 0-15,2-1-1 16,-1 1 2-16,-1 1 0 16,3-2-2-16,-5 2 1 15,1-1 1-15,-3 2-1 16,3 0-1-16,-5 0 1 0,1 0 0 15,3 0 0-15,-3 0 0 16,-1 0 1-16,4 0-2 16,-1 0 1-16,-1 0 0 15,4 0 0-15,-7 0 0 0,2 0 0 16,0 3 0 0,-2 1 0-16,0-1 0 0,0-1 0 15,0 2 0-15,2-2 0 16,2 1 0-16,-3 0 0 15,-1 0-1-15,1-2 1 16,1 3 0-16,0-1 0 0,-2 1 1 16,2 0-1-16,-2-1 0 15,2-1-1-15,-2 0 2 16,0 1-1-16,2 0 1 16,-1-2-1-16,3 1 0 15,-1-1 0-15,3 1-1 0,1 0 2 16,0-2-1-16,1 2 0 15,1 0 1-15,0 0-2 16,2-1 2-16,-4 2-2 16,4-3 1-16,-4 1 1 15,2-1-1-15,-1 2 0 16,6-2 0-16,-2 0 0 16,0 1 0-16,3-1-1 0,-1 0 1 15,0 2 1-15,3-2-1 16,0 0 0-16,-1 2 0 15,2-2-1-15,-2 0 2 0,2 0 0 16,3 0-1-16,-2 0 0 16,2 0 1-16,1 0-1 15,-3 2 2-15,1-4-1 16,0 0 4-16,-4 2-4 16,-4-2 1-16,0 2 0 15,-2 0 0-15,0 0 0 0,-4 0-2 16,-3 0 0-16,-3 0 0 15,-1 6 0-15,-7 0-4 16,-6-1-44-16,-6-5-89 16</inkml:trace>
  <inkml:trace contextRef="#ctx0" brushRef="#br0" timeOffset="60999.5633">29729 7320 196 0,'-6'0'-6'0,"1"-5"14"15,3-4 10-15,2 0 11 16,0 0-12-16,2-2-7 15,7 2-3-15,2-2-8 16,3 1 7-16,5-1-3 16,0-1-1-16,6-1-4 15,2-1 4-15,2 2-1 0,1-3 1 16,1 3-5-16,-4 1 7 16,-6 4 0-16,-1 3-4 15,-7 4-2-15,-11 0-2 16,-2 4-11-16,-10 10 3 0,-12 4 20 15,-7 1-5-15,-4 3-2 16,-2 0-1-16,1-6 1 16,6 0 0-16,3-4 2 15,3-1-2-15,4-4-1 16,6-2 0-16,2-3 1 16,3 0 0-16,7-2 0 15,2 0 0-15,18-9-26 0,9-7-46 16,5-8 4-16</inkml:trace>
  <inkml:trace contextRef="#ctx0" brushRef="#br0" timeOffset="64843.069">7664 13326 133 0,'-4'0'17'15,"1"0"-15"-15,-2 0 0 0,2 0-2 16,-1 0 1-16,3 0 0 15,-3-2 1-15,1 0 6 16,1 1 7-16,-2-1 7 16,1 1 11-16,1-2-11 15,0 2-6-15,1 1 9 0,1-2-4 16,0 2-6-16,0 0 1 16,0-3-6-16,0 3-11 15,0 0 1-15,0 0-6 16,0 0 12-16,5 0-3 15,4 0-3-15,-1 0 3 0,4 0-1 16,2 0 0-16,2 0-1 16,3 0 5-16,3 0-4 15,4 0 3-15,1-3 1 16,-3 1-2-16,5-2-4 16,-1-2 2-16,1 1-8 15,2 0 12-15,-1 0-5 0,3 0 1 16,1 0 0-16,-2 0-2 15,3-1 0-15,-3 1 1 16,0 2 0-16,1-3-1 16,-1 4 1-16,-1 2-1 15,-3 0 0-15,-3 0-2 0,-2 0 2 16,1 0 0-16,-2 0 0 16,-3 0 0-16,1 0-1 15,2 0 1-15,-3 0-4 16,1 0 3-16,5 0 1 15,-4 0 0-15,1-5 1 0,-5 1-2 16,-3-1 2-16,-3-1 1 16,-2 5 0-16,-4-2 1 15,-3 3 1-15,-2 0 2 16,0 0 2-16,0 0-5 16,0 0-3-16,0 0-1 0,0 0 4 15,-2 0-1-15,-7 0-2 16,-2 0 0-16,2 3-8 15,-3 0-2-15,-1 1 3 16,1-2 7-16,3 1 0 16,1-1 2-16,1-2-2 15,2 2 3-15,1-2-2 0,3 0 2 16,1 0 6-16,0 0 2 16,0 0 2-16,-2 0-4 15,2 0-6-15,0 2-4 16,0-1-1-16,0 1 2 15,0 0 0-15,2 0 1 0,1 2-1 16,1-1 2-16,1 0-4 16,0 3 3-16,-2 0 0 15,2 0 0-15,0 3-3 16,-1 2-9-16,-1 3-28 16,-3-3-12-16,0 0-51 0,0 1-39 15</inkml:trace>
  <inkml:trace contextRef="#ctx0" brushRef="#br0" timeOffset="66760.898">8251 13372 231 0,'0'0'64'0,"0"0"-27"15,0 0-15-15,0 0-3 16,0 0 0-16,0 0-1 0,0-1-8 15,0 1-5-15,0 0-1 16,0 0-4-16,0 0-2 16,0 0 4-16,0 0-2 15,0 0-2-15,0 0-1 16,0 0-5-16,0 0-20 0,0 0 5 16,0 0 4-16,2 0-8 15,3 1-9-15,0-1-21 16,3 0 0-1,1 0-18 1</inkml:trace>
  <inkml:trace contextRef="#ctx0" brushRef="#br0" timeOffset="67348.0284">8614 13339 145 0,'-5'0'43'16,"2"0"-28"-16,1 0-1 16,-1 0 0-16,3-3 2 15,-2 0 16-15,2 0 0 16,-2 1-9-16,2 0-12 16,-2-2-6-16,2 3-4 15,-1-1 2-15,1 1-3 0,0-2 0 16,-2 2 1-16,2-1-1 15,0-2 3-15,-2 0 2 16,2 1 3-16,-2-1 2 0,2 1-1 16,-1-2-2-16,1 3-5 15,0-1 1-15,0 2 3 16,0-2-2-16,0 2 2 16,0 1 5-16,0-1-3 0,0 1-1 15,0 0-3-15,0 0-1 16,0 0 2-16,0 0-2 15,0 0 0-15,0 0 2 16,0 0-2-16,0 0-1 16,0 0-1-16,0 0 2 15,0 0 0-15,0 0-2 16,-2 0 0-16,2 0-2 0,-2 0-3 16,-1 6-36-16,-5 4-18 15,-4-4-80-15</inkml:trace>
  <inkml:trace contextRef="#ctx0" brushRef="#br0" timeOffset="68707.421">8811 13368 153 0,'-2'1'54'15,"2"-1"-43"-15,0 3-12 16,0 1-5-16,0-1-23 16,0-3-54-16</inkml:trace>
  <inkml:trace contextRef="#ctx0" brushRef="#br0" timeOffset="69613.5631">26425 6829 166 0,'-20'-18'1'16,"6"3"8"-16,3-2 6 16,3 6-6-16,5 5-7 15,3-2-3-15,0 1-10 16,0 4-14-16,2 1-14 0,3 0-27 15</inkml:trace>
  <inkml:trace contextRef="#ctx0" brushRef="#br0" timeOffset="70410.3757">26335 7020 255 0,'2'-9'2'16,"-1"1"8"-16,-1-2-2 15,2 2 2-15,0-1-6 0,0 0-2 16,2 2-1-16,0 0 0 16,3 1-3-16,1-1 0 15,4 3 2-15,3-3 2 16,7 4 0-16,3-6-3 0,8 3 0 16,1 1 0-16,7 0-2 15,4-2-23-15,1-1 20 16,3 1 4-16,1 2 2 15,0-1-4-15,5 3 3 16,-4-1-1-16,5 1 5 16,0 1-1-16,5 0 6 0,-2 1 1 15,2 1 1-15,2 0-7 16,0 0-3-16,-4 0 2 16,-1 0-1-16,1 0-1 15,0 0 2-15,-4 0 7 16,1 0-3-16,-4 0-3 15,-2 3-2-15,-3 4-4 0,-2 1 2 16,-7-3-9-16,-5 2 2 16,-3-2 0-16,-5 1 7 15,-4-1 1-15,-4-1 2 16,-5 1-2-16,-2 0 0 16,-2 0-4-16,-1 3 0 0,0-1-14 15,-3-2-21-15,-3 1 18 16,1-3-15-16,-2 1-3 15,0-1 24-15,0-1-2 16,-5-2 14-16,-2 0 3 16,-5 0-18-16</inkml:trace>
  <inkml:trace contextRef="#ctx0" brushRef="#br0" timeOffset="70894.7503">27867 6903 99 0,'-12'-9'17'0,"2"-6"-11"16,1 3-4-16,-4-2-3 15,3-1 3-15,-2-1-1 16,0 2 13-16,0 0 9 16,2-2-9-16,0 3-3 15,5-1 6-15,1 3 24 16,3 0-10-16,1 3 1 0,0 2-5 16,0 1-15-16,6 4-6 15,1-2-6-15,1 3 4 16,-1 0-3-16,0 0 0 15,-2 0-2-15,-3 0-3 16,2 0-7-16,0 3 8 0,-2 0 2 16,0 2 2-16,1 2 1 15,2 0-2-15,1 1 1 16,0-3-1-16,1 0-1 16,1-1 1-16,-1-1 3 15,5 3-5-15,0-3 4 0,2 3 1 16,2 2-1-16,-2 2 1 15,3 2-2-15,-3-2-2 16,1 3 1-16,-5 1 0 16,-1-3 0-16,-3 0 0 15,-1 0-1-15,-1-4-2 16,-2 1 0-16,-1 0 3 0,1 1 3 16,1 1-2-16,1 5 3 15,-1 1-3-15,2 3 2 16,-3 6-4-16,-2 5 1 15,-2 5-7-15,-16 0-8 16,-13-1-29-16,-12-7-52 0</inkml:trace>
  <inkml:trace contextRef="#ctx0" brushRef="#br0" timeOffset="72379.3568">10297 13294 274 0,'0'-10'5'0,"0"0"6"0,2-2 3 15,0 1 5-15,1 4-3 16,-2 0-8-16,-1-2 1 15,2 3-4-15,-2 2-2 16,0 0-1-16,0 0 0 0,0 2-4 16,0 0 4-16,2 2-1 15,-2-2 1-15,0 2-3 16,2-1 1-16,-2 1 0 16,0 0 0-16,0 0-1 15,1 0-2-15,4 0 2 16,2 0-1-16,0 0 2 0,7 0-5 15,-1 0 2-15,4 0-2 16,-1 1 8-16,-1-1-2 16,-1 0-4-16,-3 0 6 15,-2 0-3-15,-6 0 2 16,1 0-2-16,-3 0 1 0,-1 0 3 16,0 0 10-16,0 0 0 15,0 0-9-15,0 0-6 16,0 2 10-16,0 0-9 15,-3 0 0-15,-6 3-1 16,-7 4 3-16,-4-3-1 16,-1 6 2-16,-3-3-2 0,3-2-1 15,4-1 4-15,7-2-3 16,2-3-1-16,8 1 0 16,0-2-6-16,5 0-14 15,10-3-27-15,11-11 22 16,9 0-26-16,3-5-13 0,2-2-22 15</inkml:trace>
  <inkml:trace contextRef="#ctx0" brushRef="#br0" timeOffset="73911.1916">10455 13235 264 0,'0'0'33'0,"-1"0"-25"0,-5 0-7 16,1 0-28-16,2 5-34 16,-4-3-27-16</inkml:trace>
  <inkml:trace contextRef="#ctx0" brushRef="#br0" timeOffset="75973.5351">11653 13271 115 0,'-5'1'18'15,"-2"1"-7"-15,2-2-6 16,1 2 0-16,-1 0-1 16,1-2-1-16,0 0-3 15,1 0 2-15,1 0 0 0,-3 0-1 16,3 0 8-16,0 0 6 15,-1 0-1-15,1 0-3 16,0 0-5-16,1 0 1 16,-2 0 3-16,3 0 3 15,-2-2 3-15,0 0 10 16,1-1 0-16,-1 1 0 0,2 1-1 16,-2-3-10-16,0 2-4 15,1 0-3-15,1 2-6 16,0-2-1-16,-2 2 0 15,2-2-1-15,0 2 0 0,0 0 1 16,0 0-1-16,0 0 0 16,0-2 0-16,0 2 0 15,0 0-1-15,0 0-5 16,0 0-32-16,0 0-9 16,7 0 5-16,0 0-10 15,2 0 8-15,2 0-45 16</inkml:trace>
  <inkml:trace contextRef="#ctx0" brushRef="#br0" timeOffset="76645.3713">12246 13278 209 0,'2'0'11'0,"2"0"7"16,-3-4-14-16,3 2-4 0,-1 1 3 15,1-1-3-15,-1 1 2 16,-1 1-1-16,0 0 0 16,-1-3 0-16,-1 3 5 15,0 0 0-15,5 0-6 16,-2 0 2-16,4 0-5 0,2 0-4 15,3 0-27-15,-2 0-21 16,4-1-25-16</inkml:trace>
  <inkml:trace contextRef="#ctx0" brushRef="#br0" timeOffset="76801.5922">12517 13224 215 0,'3'0'72'15,"5"-2"-20"-15,-1-1-25 16,-5 3-24-16,1 0-3 16,-1 9-1-16,-2 3-19 0,0-2-40 15,-2-6-47-15</inkml:trace>
  <inkml:trace contextRef="#ctx0" brushRef="#br0" timeOffset="81379.682">10003 13169 176 0,'0'0'16'16,"0"-5"19"-16,0 1-19 15,0 2-5-15,0 1-4 0,2-1 2 16,3 0-1-16,1 0-3 15,3 1-3-15,0-3 0 16,3 2 1-16,0 0-2 16,-2 0-1-16,2 1-1 15,1 1 2-15,-4 0-1 0,1 0 0 16,0 0 0-16,-3 0 0 16,0 0 1-16,2 0-1 15,-1 0 0-15,0 3 3 16,1 1-5-16,2 1 6 15,-2-1-4-15,2 1 1 0,-2 0 0 16,3 1-1-16,1-1 0 16,0-2 0-16,-3 3 1 15,2-1-1-15,3-1 0 16,-3-1 0-16,3 1 0 16,-1-1 1-16,1-1-1 15,1-2 0-15,2 0 1 0,-6 0-1 16,5 0 1-16,-3 0-1 15,-1 0 1-15,1 0-1 16,1-3 5-16,0-3 4 16,2 3-1-16,-3-2-2 15,1-1-2-15,-5 2-1 16,-1 1-2-16,-4-2 6 0,1-1 9 16,-2-2-1-16,-4 1-4 15,0-3 1-15,0 0-9 16,0-5 1-16,0 3-2 15,0-6 0-15,0 4-1 0,0-2-2 16,-4 0-2-16,0-1 4 16,2 0 2-16,-1-1-3 15,-1 0 1-15,2-1 0 16,-3-1-1-16,2 2 0 16,-2-1 0-16,-3-1-1 15,2 2 0-15,1 0 3 0,-2 0-2 16,0-1 0-16,-6 1-3 15,4 2-1-15,-4 0 4 16,-1-1-3-16,0 3 5 16,0 2-5-16,0-2 6 0,-3 3-4 15,3 0 2-15,-1 1 0 16,1 0-2-16,-1 3 0 16,-2 2-9-16,2 1 10 15,-2 1 0-15,-3 3 0 16,0 0-6-16,-1 0 1 15,2 0 0-15,-1 0 5 0,3 0 0 16,2 0 1-16,1 0 0 16,4 0-1-16,-2 3-2 15,0 3-13-15,1-1 9 16,0 4 0-16,-1 2 3 16,1 1 1-16,0 3-4 0,-1 1-2 15,2 2 2-15,2 3-4 16,-1-3 3-16,-1 3 5 15,5 0 2-15,-2 4-2 16,4-1 1-16,-1 2 2 16,1-1-2-16,1 0 0 0,2 0 1 15,0 0 0 1,0-1-1-16,0-3 0 0,0-2-1 16,3-1 2-16,4 0-1 15,0 0 0-15,2-1 2 16,4 0-2-16,-1-1 2 0,3 1-14 15,-1-3-25-15,1-2-59 16</inkml:trace>
  <inkml:trace contextRef="#ctx0" brushRef="#br0" timeOffset="86629.5269">9992 14034 88 0,'0'0'52'0,"-2"0"-41"16,2 0-1-16,0 0-8 16,0 0-10-16,0 0 5 15,0 0 2-15,6 0 6 16,-2 0-3-16,-1 0-1 0,3 3 1 15,-1 1 0-15,2-2 0 16,1 0 0-16,0 0 9 16,-1-1-2-16,2-1-3 15,3 2 2-15,1-2 2 16,1 0 1-16,-2 0-2 0,3 0-3 16,2 0-1-16,0 0-3 15,0 0-2-15,1 0 1 16,-2-2 1-16,2 2-2 15,3-1 1-15,-6 1-1 16,5 0 0-16,-1 0 0 16,1 0 1-16,1 0-1 0,-1 1 0 15,1 1 0-15,0 0 1 16,-1-2-1-16,0 3 0 16,0-3 0-16,1 0 0 15,0 0 1-15,0 0-1 16,-2 0 0-16,4 0 0 15,-1 0 0-15,2 0-1 0,-2 0 1 16,2 0 1-16,-1 0-1 16,1 0 2-16,-1-2-4 15,-2 1 4-15,0 1-4 16,-1 0 4-16,1 0-2 16,-1 0 0-16,-1 0 0 0,3 0 0 15,-1 0 0-15,-1 0 0 16,1-2 1-16,5 0-1 15,-4 2 2-15,-3 0 9 16,3-1-10-16,-1 1 2 0,-1 0-2 16,1 0-1-16,1 0-1 15,1 0 0-15,-1 0 2 16,-2 0-3-16,2 0 1 16,2 0 4-16,0 0-1 15,-3 0-1-15,6 0-1 16,-1 0 0-16,0 0 1 0,1 0-3 15,0 0 3-15,0 0-2 16,4 0 2-16,-4 0-1 16,1-2 0-16,1 2 2 15,0-4-1-15,-1 2 1 16,2 2 0-16,1-2-2 0,1 2 1 16,-3 0-1-16,3 0 0 15,-1 0 0-15,-4 0 0 16,2 0 0-16,-1 0 1 15,-1 0-1-15,0 0 0 0,1 0 0 16,-1 0 0-16,0 0 1 16,-1 0-2-16,3-1 1 15,-1 1 0-15,-1 0 1 16,2 0-1-16,0 0 0 16,-2 0 0-16,0 0 0 0,2 0 0 15,-4 0 1-15,1 0-1 16,0 0 0-16,-1 1 2 15,0 1 1-15,-1 0 2 16,-2 0-2-16,2 0 0 16,-2-2 1-16,3 3 1 15,-2-1-4-15,-1 0 0 0,3 1 0 16,0 1 0-16,1-2-1 16,0 1 2-16,2-1-2 15,0 1 2-15,2-1-2 16,-1 0 0-16,-2 0 1 15,2-2-2-15,1 0 2 0,1 0-1 16,-1 0 1-16,3 0-1 16,2 0 0-16,-2 0 0 15,2-6 1-15,0 5 2 16,-1-3 1-16,0 3-1 16,0-1-1-16,0 0-1 15,-1-2 1-15,-3 4-2 0,1-2 2 16,-1 2-2-16,3-1 0 15,-5 1 1-15,5 0-1 16,-5 0 0-16,1 0 1 16,2 0-1-16,-1 0 0 15,-1 0 0-15,0 0 0 0,1 0 0 16,-1 0 0-16,2 3 0 16,-2 1 0-16,-3 0 1 15,1 1-2-15,-2-2 1 16,0 3 0-16,1-3 0 0,-3-1 1 15,0 2-1-15,0-1-1 16,-1-1 2-16,2 0-1 16,-2 0 0-16,0-1 0 15,2-1 0-15,-2 0 0 16,0 2 0-16,2-2 0 0,-2 0 1 16,-1 0 0-16,0 0 0 15,0 0 0-15,-1 0-1 16,4 0 1-16,-4 0-2 15,1 0 6-15,1 0-5 16,0 0 0-16,3 0 1 16,-4 0 1-16,2 0-1 15,1-2-1-15,0 1 1 0,-4-1 0 16,6-2-1-16,-1 2 0 16,0 1 2-16,2-3 1 15,1 2-1-15,2 1 0 16,-2-3 1-16,-1-2-1 0,3 3 0 15,1 0-1-15,1-1 0 16,2 0 1-16,3 1-2 16,-1 1 2-16,-2-1-2 15,0 1 1-15,-4-2 0 16,1 4-2-16,-4-4 2 0,2 4 0 16,-2-1-1-16,2 1 0 15,-2 0 0-15,2-2 1 16,0 2-1-16,1 0 0 15,-1 0 0-15,-2-2 0 16,2 2 0-16,-2 0 2 0,-3 0-4 16,1 0 2-16,-2 0 2 15,-3 0-2-15,0 0 0 16,-1 0 0-16,3 0 0 16,-4 2 0-16,1 0 0 15,3-1 0-15,0 3-2 0,-3-2 4 16,1 2-2-16,0-3 0 15,-2 3 0-15,-2-3 0 16,2 1-2-16,-3 0 1 16,-1 0 2-16,0-2-1 15,-3 0 0-15,1 0 0 16,3 0 2-16,-3 0-2 0,0 0 0 16,0 0 0-16,0-4 0 15,-1 1 1-15,3-1-1 16,-1-1 1-16,-2-1-1 15,1 1 2-15,-1 0 0 16,2-1 4-16,-5-1-3 0,5 0 2 16,-2 0-1-16,0-2 2 15,-2 2-2-15,1-2 0 16,2 4 0-16,-4-4-1 16,-1 3-3-16,0-1 0 15,1 4 1-15,-2-5 0 0,-1 1 1 16,-2 0 2-16,4 0-4 15,-2 0 2-15,2-4 0 16,-2 3-2-16,0-3 1 16,2 0 3-16,0 0-1 15,1 1 0-15,-1-3 1 16,1 1-1-16,-2-1-3 0,2-1 3 16,-1 1-3-16,-2-1 1 15,0-1-1-15,-2 2 3 16,1-4-2-16,0 5 0 15,2-4 0-15,-5 1-1 0,1 0 2 16,2-2-4-16,-3 3 3 16,1 0-2-16,-2 0 1 15,2-1 0-15,-2 1 0 16,0 2 0-16,0 1-2 16,0-2 4-16,0 1-1 15,0 1 0-15,0 1 0 0,0 3-1 16,0-3-2-16,-2 2-1 15,0 1 3-15,-1 2-2 16,-1-4 3-16,-1 3-1 16,-3 0-2-16,3 0 0 15,-4 0 0-15,1 1 2 0,-4-1 0 16,0 1-2-16,3 2-1 16,-2-4 1-16,1 4 0 15,-2-2 3-15,0 1 0 16,0 0-1-16,-1-2 2 15,-1 0-2-15,-1 1 0 0,1 2 0 16,-3-2 0-16,3 2 0 16,-4-4 0-16,-1 2 0 15,1 1 0-15,-4-2 0 16,-1 2 0-16,0-2 0 16,-3 0-2-16,-3 4 2 0,2-4-1 15,-1 3 1-15,-3-2-2 16,-1 3-1-16,-1-2-4 15,-1 0-1-15,-1 1 5 16,-1-1 3-16,0 1-2 16,-2-2 2-16,-3 3-3 15,2-1-2-15,-5-1-3 0,1 3 5 16,-1 0 1-16,-2-3 2 16,2 2 1-16,-3 1-1 15,-4 1 1-15,5-3-1 16,-1 3-2-16,-1 0-1 15,1 0-4-15,4-3-2 0,2 2-2 16,-1 1 4-16,3-2-4 16,3-2 10-16,-3 2-1 15,2 0 2-15,3 1 1 16,0-1 0-16,0-2 0 16,3 3-1-16,-1-3-1 0,2 1 3 15,-3-1-2-15,5-1 1 16,-1 1-1-16,0 0 0 15,0 0 1-15,-1 0-1 16,1 0 0-16,-2 0-1 16,3 1 2-16,-1 1 1 15,-4-2-2-15,3 4 0 0,-2-1-2 16,-1-1 4-16,-1 2-2 16,-1 0 0-16,-1 0 0 15,-3 0 0-15,-2 0 0 16,0 2 0-16,-1 2 0 0,-4 0 0 15,2 0 0-15,-3 2 0 16,-1 1 0-16,-1 0 0 16,-2 0 0-16,3-2 0 15,-1 2 0-15,3 0 0 16,-3 3 0-16,3-5 0 16,-4 2 0-16,2-3 0 0,0 5 0 15,-4-4 0-15,4 2 1 16,-2-2-2-16,-1 1 1 15,3-3 0-15,-3 1 1 16,3 1-1-16,-1-1 0 16,1 1 0-16,1-2 0 0,-3 1 6 15,4-2-6-15,-2 2 2 16,-1 0-2-16,-2-3 1 16,2 0-1-16,1 1 1 15,-2-2-2-15,5 0 2 16,-4 0-1-16,3 0 1 0,-1 0-1 15,4 0 2-15,-2 0-2 16,2 0 0-16,-1 0 0 16,2 0 0-16,1 0 1 15,-1 0-1-15,-1 0 1 16,0-2-1-16,1 1-1 0,0 0 2 16,-2-3 0-16,3 2-1 15,-2 0-1-15,1 2 2 16,3 0-1-16,0-2 0 15,2 2-1-15,-2 0 2 16,3 0-1-16,2 0 1 16,0-1-2-16,4 1 1 0,-4 0-1 15,0 0 1-15,0 0 0 16,-3 0-1-16,-1 0 2 16,3 0-1-16,1 0 0 15,1 0 1-15,-1 0-1 16,2 0 0-16,0 0 0 0,0-3 0 15,3 1 0-15,4 2 0 16,3 0 0-16,1-1 0 16,1 1 1-16,1 0-2 15,2 0 1-15,-1 0 1 16,-3 0-1-16,4 0 0 0,-1 0 0 16,0 0 0-16,2 1-1 15,-2 4 1-15,2-2 0 16,0 1-1-16,-2 2 2 15,-2 0-2-15,2 1 1 0,-2 0-1 16,3 0 1-16,-5 2 0 16,3 0 0-16,0 2 0 15,1 0 0-15,0-1-1 16,-1 1 1-16,2 3-1 16,0 1 0-16,0-4 0 15,1 9 2-15,0-5-2 0,3 4 1 16,-1 1-1-16,3 0 0 15,2-1-1-15,0 4 0 16,0-1 2-16,2-1 0 16,0 0 0-16,-1 2 1 15,1 1-1-15,0 1 0 0,2-2-3 16,3 4 3-16,1 0-2 16,1 3 3-16,0 4-1 15,0 0 3-15,0 7-2 16,0 4 1-16,0 3 1 0,-5 4-2 15,-7-1-57-15,-8-8-121 16</inkml:trace>
  <inkml:trace contextRef="#ctx0" brushRef="#br0" timeOffset="88692.1037">9730 14163 226 0,'4'0'48'0,"-1"0"-48"0,4 0 1 15,1 0-1-15,3 0 0 16,-1 0 0-16,5-2 0 16,1 0 0-16,4 0-2 15,3 0 2-15,8 0 1 0,5-1-5 16,3 1-2-16,6 0-8 15,3-1 7-15,5-1-2 16,1 1 2-16,-3 1 6 16,3-2 3-16,-1 1 1 15,-2 3-3-15,-2-2-3 0,-5 4-56 16,-2-2-72-16</inkml:trace>
  <inkml:trace contextRef="#ctx0" brushRef="#br0" timeOffset="92176.2425">12327 13290 171 0,'-2'-3'27'0,"2"-6"16"0,0 0-3 16,0 2-20-16,0-1-2 15,0 4-3-15,0-2-3 16,0 2-7-16,0 1 0 15,2 1-4-15,-1 0-2 16,6 2 3-16,-4 0-6 0,4 0 5 16,0 0-7-16,2 0 1 15,2 4-9-15,-1-1 4 16,1 3 8-16,2-1 3 16,1-2-1-16,4 1-5 15,-2 0 5-15,1-4 2 0,1 0-2 16,1 0 2-16,1 0-3 15,-1-6 3-15,1-3 3 16,4 2 2-16,-2-4 0 16,0 1-2-16,0-1-1 15,-2 0 0-15,-4-3 0 0,4 2-2 16,-4-2 4-16,-1-3-3 16,-3 1 2-16,1-1-3 15,1-1 0-15,-4 0-1 16,2-2-1-16,-5 2 1 15,0-1-1-15,-2-3 0 16,-1 1 0-16,-2-4 1 16,-2 2 2-16,0-4-2 0,0 0 1 15,-2 3-1-15,-6 0 0 16,0-1-1-16,-3 2 1 16,0 3 0-16,-3 0 1 15,-1 4-2-15,-4-1 2 0,-3 2-3 16,-1 1-4-16,-5 2-6 15,2-1 5-15,-1 1 0 16,0 5 6-16,0-1 0 16,2 1 0-16,0 6 0 15,-1 1-2-15,-2 0 1 16,1 0 1-16,-5 5 0 0,0 6-1 16,0 1 1-16,-3 2 0 15,1 0-2-15,5 1-1 16,0-3 3-16,8 1 0 15,3 1 0-15,4 0 0 16,2 2-3-16,5 2-1 0,2 6 2 16,2 4-2-16,3 2 6 15,0 8-1-15,0 0 1 16,5 0-1-16,4 4 0 16,0-5 0-16,2-1 0 0,3-2 0 15,1-2 1-15,0-2-1 16,5-2 1-16,2-2-1 15,1 2-1-15,2-3 4 16,-3 0-2-16,3-3-8 16,-1 0-8-16,-2-2-26 15,0-2-27-15,0-4-13 16</inkml:trace>
  <inkml:trace contextRef="#ctx0" brushRef="#br0" timeOffset="93801.1092">12649 12919 334 0,'-2'0'15'16,"-6"-9"-8"-16,4 4 3 16,3 1 2-16,-1 1-8 15,2 1 2-15,0-1-5 16,0 0-1-16,0 0 1 0,7-2-1 16,6 0-2-16,1-3 0 15,6-1-3-15,5 0 5 16,4-3 1-16,3 0-1 15,4-5 3-15,3 1-4 16,2 0 2-16,7 0-1 16,0-2-1-16,6 1 3 0,-2 1-1 15,6-4 0-15,3 2-3 16,1 0 3-16,5-3-1 16,1-1 0-16,8 1 2 15,-1-3-2-15,2 0 0 0,4-2 0 16,0 3 0-16,2-2 2 15,0 3-2-15,7-2 0 16,-2 3-1-16,1-2 2 16,0 3-2-16,0-2 2 15,-3 5 0-15,-4-1-2 0,1 2 1 16,-2 3 1-16,1-1-1 16,4 3 0-16,1 3-1 15,6-2 1-15,2 0 0 16,0 2 0-16,7 1-1 15,-1-1 2-15,1 1-1 16,4-1 0-16,2 5 0 0,4 1-2 16,0 0 2-16,4 2-5 15,1 0 1-15,-3 0 2 16,3 4-2-16,0 3 1 16,0 0-2-16,1 2 3 15,3-2 1-15,-2 4 1 0,0-2-3 16,3 0 3-1,-4 3-1-15,-1 0 1 0,-1 1-1 16,-2 2 2-16,1 0-2 16,-3 3 2-16,0 2-1 15,3-1 0-15,-5 1 0 0,-4 3 1 16,-4 1-1-16,-3-3-1 16,-5 4 1-16,-3 0 1 15,-7 0-1-15,-3 2 0 16,-8 0-1-16,-2-1 2 15,-10-1-1-15,-6 2 0 16,-1 0-1-16,-5 0 1 0,-4 3 1 16,-3 0-2-16,-3 4 0 15,-5 0 2-15,0 0-2 16,-11 0 2-16,1-4-3 16,-3 0 3-16,-5-7-1 0,-2 2 0 15,-2-5-1-15,-2-2 2 16,1 0 0-16,-3-6-1 15,-1 2 0-15,-4-1-1 16,2-2-7-16,-1-2-1 16,-4-2-1-16,0-2-2 15,0 0 2-15,-9-1-6 0,-8 0 1 16,-3-2-6-16,-4-2 4 16,-1 0-16-16,1 0 9 15,5 0 17-15,6 0 7 16,2-7 0-16,4-1 5 15,2-2 22-15,3 0-4 0,0 0 14 16,2 1-4-16,0-2 1 16,0 2-6-16,0 4-5 15,0-1-7-15,4 3-9 16,1 3-3-16,2 0-2 16,4 0-1-16,-2 0-1 0,5 0 2 15,5 2-2-15,-2 1 1 16,1 0 0-16,0-2 0 15,0-1-3-15,1 0-5 16,-6 0-1-16,0 0-2 16,-2 0-9-16,-4 0-13 0,-5 0-11 15,-2 0-26-15,-7 2-20 16</inkml:trace>
  <inkml:trace contextRef="#ctx0" brushRef="#br0" timeOffset="97394.5998">17853 13461 332 0,'3'0'-2'16,"-1"0"13"-16,-2-3-8 16,1 1-2-16,-1 2 0 15,0 0 0-15,0 0-1 16,0 0 0-16,0 0 0 16,0 0 0-16,-3 0-7 0,-8 0 6 15,-2 5 1-15,0 3-3 16,-4-3 2-16,-1 1 0 15,4 7 1-15,-3-4 0 16,3 4 0-16,2-1 0 0,-1 6-1 16,4-4 2-16,-1 4-1 15,2 0 0-15,2 0-1 16,3 2 1-16,1-1-1 16,1-1 0-16,-1 2 1 15,2-1 0-15,0-3 0 0,0 2 0 16,0-2-1-16,0 0 1 15,0-1 0-15,2 0 2 16,3 2 1-16,0 1-2 16,2-3 1-16,1 0-1 15,-3 1 0-15,2-2-1 16,0 2 0-16,-1-5 1 0,-1 3-1 16,2-5 0-16,0 2 1 15,2-1-1-15,2-1 1 16,0 0 1-16,4-1-1 15,-1-2 0-15,2 0 0 16,0-1 1-16,4 1-1 0,-1-3 1 16,5 1-1-16,-1-2 0 15,3 1-2-15,1 1 2 16,0-3-1-16,2 5 2 16,2-4-2-16,2 1 0 15,-1-1 0-15,4 0 0 0,-4-2 0 16,4 3 0-16,-2-3 1 15,2 2-2-15,-2 0 2 16,4 0 0-16,-4 0-2 16,2 1 1-16,0-1 0 15,0-1 1-15,-1 1-1 16,2 2 0-16,1-2 0 0,-1 0 1 16,1-1-1-16,1 1-1 15,1 0 1-15,-1 0 0 16,0-2 1-16,0 0-1 15,0 1-1-15,0-1 2 16,1 2-2-16,2-2 2 0,-5 0-2 16,2 0 1-16,-3 0 0 15,1 2 1-15,-3-2-1 16,2 0-1-16,-1 0 2 16,-1 0-1-16,2 0-1 0,-2 0 1 15,3 0 1-15,-1 0-1 16,-2 0 0-16,3 0 1 15,-1 0-2-15,1 0 2 16,2 0-1-16,-2-2 0 16,1 0 2-16,3 1-1 15,-1-3-1-15,-3 2-1 0,3 1 2 16,0 1-1-16,-3 0 1 16,3 0-1-16,-1 0-1 15,-1 0 1-15,5 0 0 16,-4 0 1-16,1-2-1 15,1 2-1-15,-1-2 2 16,-1 2-1-16,3-2 0 0,-5 0 0 16,2 2 0-16,2-2 1 15,-2 2-2-15,0 0 2 16,2 0-2-16,-2 0 1 0,2 0 1 16,0 0-1-16,0 0 0 15,0 0-1-15,2 0 1 16,-1 0 1-16,-1 0-1 15,3 0-1-15,-5 2 2 16,2 0-1-16,-2-2-1 16,1 2 2-16,1-2-1 15,-3 0 0-15,0 0-1 0,2 0 2 16,-3 0-1-16,-1 0 0 16,0 0-1-16,-4 0 2 15,3 0-1-15,-3 0 0 16,2 0 0-16,-2 0 0 15,2 0 0-15,0 0 0 16,-3 0 4-16,3 0-4 0,-2 0 0 16,2 0 1-16,0 0 0 15,0 0-2-15,1 0 1 16,-1 0 2-16,0 0-2 0,0 0 0 16,0 0-1-16,0 0 1 15,0 0-1-15,2 0 2 16,-4 2 0-16,2 0-1 15,1-1 0-15,1 3 1 16,-2-1-2-16,0-1-1 0,0 2 2 16,0-1-3-16,0-1 1 15,-2 2 4-15,1-3-2 16,-3 1 0-16,2 0 0 16,-1 2-2-16,1-2 2 15,-1 1 0-15,2 0 0 16,-1-1 0-16,-1 2 0 15,-1 0 2-15,3-3-2 0,-3 3 0 16,1-2-2-16,-1 1 4 16,-4-1-2-16,1 0-2 15,0-2 4-15,1 2-2 16,-1-2 0-16,1 0 0 0,1 0 0 16,-2 0 0-16,0 0 0 15,-1 0 1-15,1 0-1 16,1 0-3-16,-3 0 5 15,-2-2-2-15,3-2 0 16,-2 1 0-16,1-1 0 16,1-1 0-16,-1 1 1 0,-1 0-1 15,-4-1 0-15,6 0 0 16,-4 1 1-16,-3-1-2 16,1-2 1-16,-2 0 1 15,0 0-1-15,-2 1 0 16,0-3 1-16,-3 0 1 15,-3 2 0-15,1 0 16 0,-1-2-9 16,0 0-5-16,-3 0-2 16,1-2 1-16,-1 3-1 15,-2-3-1-15,2 0 3 0,-3 1-4 16,1-1 1-16,-3 2-1 16,4-2 1-16,-3-1-2 15,-1 1 2-15,1-1-1 16,1 1 0-16,-2 0 0 15,1 1 0-15,-3-2 0 16,2 0 0-16,0 1 1 16,-2-1-2-16,0 1 0 0,0 1 1 15,0-1 0-15,0 0 0 16,0 1 0-16,-4-2 0 16,1 2 0-16,-1-3-5 15,1 3 4-15,-1-1-2 16,-1 0 1-16,-3-1-4 0,3-1 3 15,-2 3 1-15,0-3 1 16,-3 3 1-16,1-1-2 16,1 0-1-16,-1-1 0 0,-1 1 0 15,0 0-1-15,0 1 2 16,-2-2-1-16,2 2 1 16,-1-1-1-16,0-1 1 15,-1 1 1-15,0 1 1 16,0 2 0-16,0-4 0 15,-3 1 0-15,3 5 0 0,-5-3 0 16,2 1 0-16,-2 1 0 16,-2 0 0-16,-1 0 0 15,0 1-2-15,1 1 2 16,-3 1-3-16,0-3-5 16,1 2 6-16,1 1 0 0,-2 2 2 15,0-1 0 1,0 2 0-16,0-1 0 0,0 0 2 15,-2 0-4-15,-2 0 2 16,1 0 2-16,0 0-2 16,-4-2-2-16,2 3 2 15,0 1 2-15,1-2-2 0,-3 1 0 16,-2 1 0-16,1 0 0 16,-2 0 0-16,-2 0 0 15,2 0 1-15,-2 0-1 16,2 0 0-16,-6 0-1 15,2 0 1-15,1 0 1 0,-4 0-2 16,2 0-3-16,-1 0 1 16,1 0-1-16,-1 0 1 15,-2 0-2-15,3 1 1 16,-3-1-2-16,5 0 1 16,-4 0 3-16,2 0 1 0,-1 0 1 15,2 0 0-15,2 0 0 16,-1 0 0-16,0-1 1 15,2-1-1-15,1 0 0 16,2 1 1-16,1-1 0 16,0 1-1-16,3-2 2 0,-1-1 1 15,3 1 0-15,1 1 1 16,2-2 3-16,-1 2-3 16,0-2-1-16,0 2-1 15,3 0-1-15,-4 0 0 16,1 1-1-16,-1 1 1 15,-2 0-1-15,1-3 1 0,-1 3-1 16,0 0 0-16,-2 0-1 16,0 0 2-16,0 0-1 15,-1 0 0-15,-1 3 0 16,0-2 0-16,-2 3 0 16,1-2 0-16,1 2 0 0,-3-3 2 15,1 2-4-15,-1-1 2 16,2 0 2-16,-1-1-4 15,-1 2 4-15,1 0-2 16,-3 0-2-16,0-3 4 16,2 1-2-16,-2-1 0 0,-3 2 0 15,1-1 1-15,1-1-2 16,1 2 2-16,-2 0-2 16,0-2 2-16,-2 1-1 15,2-1 0-15,0 2 1 16,0-2 4-16,-1 0-2 0,3 0 0 15,-6 0 0-15,4 0-2 16,-2 0 0-16,1 0 0 16,-2 0-1-16,0 0 0 15,2 0 1-15,-1 0-1 16,-2 0 4-16,1-2-1 0,0 2-1 16,-3 0 0-16,1 0-2 15,0 0 1-15,-3 0-1 16,0 0 1-16,1 0-1 15,-1 0 0-15,2 0 1 16,0 0-2-16,-1 0 1 0,2 0 0 16,-3 0 0-16,3 0 0 15,0 0 0-15,1 0 1 16,-3 0-1-16,4 0 1 16,-5 0-1-16,3 0-1 15,1 0 1-15,-6 0 0 16,5 0 1-16,-6-1-1 0,6 1-1 15,-4 0 2-15,4 0-1 16,0 0 0-16,0 0 0 16,2 1 0-16,3 1 1 15,-1 2-1-15,3-3-1 16,-3 1 2-16,3 0-2 0,0 0 2 16,2 0-1-16,1-2 0 15,-1 2 0-15,3 0 0 16,2-1-1-16,-3-1 2 15,7 3-1-15,-4-3 0 16,0 1 0-16,2-1-1 0,-1 0 1 16,4 0 1-16,-4 0-1 15,1 0 0-15,2 0 0 16,-1 0 0-16,0 0 0 16,-2 0 0-16,-1 0-1 15,-3 0 1-15,-1 1 0 16,-5 3-1-16,-4-1-9 0,-3 6-8 15,-5-1-3-15,-2 0-32 16,-8-2-109-16</inkml:trace>
  <inkml:trace contextRef="#ctx0" brushRef="#br0" timeOffset="100316.8018">13284 14087 172 0,'-6'-5'16'16,"3"2"2"-16,-2-3 7 16,1-1-18-16,-1 2-4 15,1-3-2-15,0 3 0 16,2-2 6-16,-1 2 4 0,1-2 1 16,0 3-1-16,2 0-2 15,-1 3-3-15,1-1-5 16,0 2 0-16,0 0 1 15,0-2 0-15,0 2 3 16,0 0-3-16,0 0 1 0,0 0-2 16,0 0-1-16,0 0 0 15,0 0 1-15,0 0-1 16,0 0 0-16,0 0 1 16,0 0-1-16,0 0 1 15,0 0 0-15,0 0-1 16,0 2 0-16,0 0 1 0,0-1 1 15,0-1 0-15,0 2 1 16,0-2 2-16,0 2 2 16,0 0 1-16,0-2-1 15,0 0-3-15,0 2-2 16,0-2 0-16,0 0 0 0,0 0-1 16,0 0 2-16,0 0 2 15,0 0 0-15,0 0 3 16,0 0 3-16,3 0 0 15,2 0-5-15,7 0-3 16,3 0 1-16,7 0-3 0,7-4 0 16,3 0-3-16,6 1-22 15,1 1-17-15,-2-1-40 16,-3-3-47-16</inkml:trace>
  <inkml:trace contextRef="#ctx0" brushRef="#br0" timeOffset="101097.9959">15394 14082 188 0,'2'0'44'0,"1"0"-7"0,-1 0-25 16,-2 0-4-16,2 0 3 15,-1 0-2-15,1-3-4 16,2 3-3-16,-1-2 0 15,5 0-2-15,1 0 2 16,1 0-3-16,3 0-5 16,0-1-2-16,3 1 7 15,-2 1-1-15,1-3 5 0,-3 2-3 16,0 0 0-16,-2 0 1 16,-3 2-1-16,-2 0 0 15,-3 0-1-15,-2 0-3 16,0 6 0-16,-4-1-10 15,-8 4 2-15,-10-2 5 0,-1 2-16 16,2-2 5-16,-1 0 16 16,4-1 1-16,6-2 2 15,3 1-1-15,3-4 0 16,4 3 0-16,2-4-2 0,0 0-2 16,8 0-4-16,9 0 16 15,5-2-44-15,7-10-133 16</inkml:trace>
  <inkml:trace contextRef="#ctx0" brushRef="#br0" timeOffset="102973.4167">22865 12379 222 0,'-1'-2'51'16,"-1"-7"-12"-16,2 2-15 15,-4 1-1-15,3 1-8 16,-1-1-8-16,-3 1-3 15,1 0-2-15,1 0-1 0,-1-1 1 16,0 5 0-16,2-3-3 16,2 0 1-16,0 1-3 15,2-3 0-15,7 1-3 16,4-2 4-16,3-2 4 16,7 0-1-16,0-4 1 0,6 3 2 15,3-2-1 1,4-3-1-16,6 2-1 0,-1-2 0 15,2 0-1-15,-1 3 3 16,2-1-3-16,-4 3 0 16,3 1 0-16,-5 0 0 15,-4 3 0-15,-6 1-8 0,0 3-14 16,-10 2-10-16,-6 0-24 16,-5 0 0-16,-7 2-21 15,0 5 10-15</inkml:trace>
  <inkml:trace contextRef="#ctx0" brushRef="#br0" timeOffset="104317.0677">13429 14253 181 0,'4'-10'34'16,"7"-1"-29"-16,-4-2-5 16,-2 3-3-16,4-3-6 15,-2 1-8-15,3-1-2 0,-2-3-7 16,-1 0-15-16</inkml:trace>
  <inkml:trace contextRef="#ctx0" brushRef="#br0" timeOffset="104832.6498">13293 13984 235 0,'0'0'51'0,"0"0"-30"15,0-2-7-15,0 0 0 16,0 2-4-16,0 0-6 0,0 0-3 15,0 0-1-15,0 0 0 16,0 2 0-16,0 3 0 16,2 1 1-16,0-1-1 15,0 2 0-15,-1 1 0 16,3 0 0-16,-1 3 0 16,1 2 0-16,-1 1 0 15,2 2 0-15,0 0-1 0,-2 0 2 16,1 0 1-16,-1 0-2 15,-1-2 0-15,0-1 0 16,0-2-2-16,-2-2 4 16,0 1-4-16,0-3-1 0,0 1-9 15,0 0-8-15,0-2-6 16,0 1-11-16,0-3-6 16,0-3-23-16,1 3-19 15</inkml:trace>
  <inkml:trace contextRef="#ctx0" brushRef="#br0" timeOffset="105176.3652">13251 14282 215 0,'0'0'85'15,"-1"0"-50"-15,-3 0-21 16,4 0-6-16,0 0-4 15,0 0-2-15,0 0-1 16,0 0-1-16,0 0-1 0,0 0-7 16,0 0 3-16,0 2 6 15,4 3 1-15,-1-3-2 16,3 1 0-16,1 1 0 16,2-4 2-16,0 0 1 15,2 0 2-15,1-7-2 16,3-2 11-16,-1-7-8 0,4-2-5 15,-4 0 2-15,5-1-4 16,0-5 2-16,4 5-9 16,1-4-21-16,5-3-82 15,1 2-30-15</inkml:trace>
  <inkml:trace contextRef="#ctx0" brushRef="#br0" timeOffset="105957.7497">15527 14003 246 0,'0'0'45'0,"0"0"-24"0,0 0-17 16,1 0-1-16,-1 0-3 16,2 0 1-16,-2 0 0 15,2 0-2-15,0 4-1 16,-1 3 3-16,2 2-2 16,-1 2 0-16,1 3 3 15,-1 1 0-15,0 1-2 0,-1 0 0 16,1-4 3-16,-2 0-4 15,2 1 2-15,-2-2 0 16,0-4-1-16,0 2 1 16,0-2 0-16,0 0-24 15,0-1-24-15,-2 1 1 0,-3 2-6 16,-2-3 7-16,-1 2-29 16,1-3 70-16</inkml:trace>
  <inkml:trace contextRef="#ctx0" brushRef="#br0" timeOffset="106223.3119">15501 14225 21 0,'-5'0'52'0,"0"0"-3"15,1 0-14-15,1 0-4 16,-1-4 0-16,1 2-9 16,0 1-4-16,2-3 5 15,1 4-15-15,0 0 4 16,0-1 9-16,0 1-3 16,0 0-6-16,0 0-9 15,0 0-3-15,0 0 3 0,6 0 4 16,1 0 1-16,1 0 5 15,1 0-8-15,4 1-1 16,-4-1-2-16,4 0 3 16,-3 0-1-16,-1 0 2 0,0 0 0 15,-1 0-4-15,0-3 0 16,1 3-1-16,1-2-2 16,2 0-20-16,0-2-41 15,3-1-67-15</inkml:trace>
  <inkml:trace contextRef="#ctx0" brushRef="#br0" timeOffset="107238.8563">20966 14118 211 0,'4'-9'23'16,"3"0"31"-16,0 2-29 16,-4 0-10-16,3 1 0 15,-4 1 1-15,0 1 1 0,1 1-3 16,-1 1-1-16,0 0-6 16,-2 1-1-16,1 1-2 15,-1 0-2-15,0 0-2 16,0 0 0-16,0 0 0 15,0 8 0-15,0 3-1 16,0 3 1-16,-1 3 0 0,-3 4 0 16,-1-2 0-16,0 3 0 15,0-2 0-15,2-2 0 16,-2 1-10-16,-1-5-7 16,1 1-13-16,-5-3-13 15,0 1-29-15,1-5-37 0,1 1-16 16</inkml:trace>
  <inkml:trace contextRef="#ctx0" brushRef="#br0" timeOffset="107473.213">20833 14389 85 0,'-9'0'42'0,"-2"0"-2"16,0-7-2-16,2-4 0 16,4 3 16-16,2-5-21 15,3 2-7-15,0 0-7 16,0 1-9-16,7 1-7 0,3-2 2 15,5 4 3 1,-1-2 5-16,6 2-4 0,4 1-7 16,3 1 0-16,1 0 0 15,5 1-2-15,6 0 0 16,4 1 1-16,4-2-15 16,5 1-14-16,3 1-7 15,1-4-44-15,0-1-94 0</inkml:trace>
  <inkml:trace contextRef="#ctx0" brushRef="#br0" timeOffset="108020.0411">23026 14037 261 0,'0'-14'36'0,"0"-2"-6"16,0 2-2-16,0 1 5 15,0 6-14-15,0 0-2 16,0 4-8-16,0 1-5 0,0 2-3 15,0 0-1-15,0 0-4 16,-4 7 3-16,0 4 1 16,1 3-1-16,-1 4-1 15,1 0 3-15,1 5-1 16,-2 0-2-16,4-2 2 16,0 2-4-16,0-1-7 0,0-4-4 15,0 0-4-15,0-6-7 16,0-1-10-16,0 0-17 15,0-6-12-15,0-2 13 16,-3-1-50-16</inkml:trace>
  <inkml:trace contextRef="#ctx0" brushRef="#br0" timeOffset="108176.2911">22963 14223 119 0,'-3'2'72'0,"3"-2"-15"16,0 0 0-16,0 0-19 15,1 0-11-15,6-4-13 0,5-1-5 16,7-2 0-16,-2-2-2 15,3 0-1-15,4 0-1 16,0-2-3-16,0 3-3 16,3-3 2-16,-2 0-10 15,2-3-46-15,-1-8-109 16</inkml:trace>
  <inkml:trace contextRef="#ctx0" brushRef="#br0" timeOffset="109598.053">5996 15104 209 0,'48'-10'11'0,"4"-3"5"0,7-2 4 15,6 5 0-15,3 1-15 16,3 1-3-16,-3 3-1 16,-2 0-1-16,-2 2 1 15,-4-1 0-15,-6 2-2 16,-6 2 0-16,-9-1-13 16,-7 1-18-16,-6-3-11 0,-13 2-24 15</inkml:trace>
  <inkml:trace contextRef="#ctx0" brushRef="#br0" timeOffset="110301.1415">5882 14619 139 0,'-14'0'7'0,"-1"0"-4"16,3 0-2-16,3 0 2 16,0-5 5-16,4-2 3 15,1-8-2-15,1 1 1 16,3-6-10-16,0 1 9 16,0-2 5-16,0 1 19 15,-2-2-21-15,0 4 1 0,-4 1 0 16,-1 1 0-16,-2 5-6 15,1 0 7-15,-4 8-9 16,0 3-1-16,-3 1-2 16,3 16-2-16,-3 2 0 0,1 10 0 15,2 3-2-15,2 2 1 16,2 3 1-16,6-1 0 16,2-2-1-16,0-7-1 15,2 2-2-15,8-8-1 16,5-1-3-16,-1-9 2 15,6-1 6-15,0-5 1 0,-1-5 1 16,3 0 4-16,0 0-4 16,-3-4 0-16,1-3 1 15,-2-4 1-15,-2-1 5 16,-2 0 6-16,1 1 0 16,-5-2-5-16,2 3-3 0,-5 0-3 15,0 3 0-15,-2 2-2 16,0 3 0-16,0 2-3 15,0 0-5-15,2 4 1 16,-2 9 0-16,2-1 2 16,1 8 3-16,-1-1-11 15,0 0-27-15,0 0-32 0,2-9-37 16</inkml:trace>
  <inkml:trace contextRef="#ctx0" brushRef="#br0" timeOffset="110519.866">6126 14705 33 0,'6'0'335'16,"2"0"-311"-16,2 0-15 16,2 2-12-16,8 5 3 0,-2 3 0 15,5 6-1-15,-3 6 1 16,-2 3 0-16,-5 2 1 15,-8 1-2-15,-5 2-10 16,-9-5-24-16,-12-9-82 16</inkml:trace>
  <inkml:trace contextRef="#ctx0" brushRef="#br0" timeOffset="110660.4971">6135 14687 392 0,'24'-32'16'15,"3"2"-13"-15,7 1-2 16,3 6 0-16,1 5-16 16,0 2-39-16,-7 5-125 15</inkml:trace>
  <inkml:trace contextRef="#ctx0" brushRef="#br0" timeOffset="113019.6934">7200 15024 267 0,'2'0'19'0,"-2"0"-8"16,4 0-10-16,-1 0 0 16,4 0 1-16,3 0 2 15,0 0-2-15,2 0 2 16,5 0 2-16,-1 0 2 16,4 0-5-16,3 0-1 15,-1 0 0-15,2 0-1 0,4 0 1 16,-1 0-2-16,3 0 1 15,1 0-2-15,3 0 4 16,1 0-3-16,2 2 0 16,1 1 0-16,1-1 0 15,2 1 0-15,1 1 1 16,2-3-2-16,3 4 2 0,1-4-1 16,1 1 0-16,1-1 0 15,0-1 0-15,5 0 1 16,-6 0-2-16,4 0 2 0,1 0-1 15,0 0 1-15,3 0-2 16,2-1 1-16,4-1 1 16,-2 2-2-16,3-1 1 15,2 1 1-15,-3 0-3 16,3 0 2-16,-3 0-1 16,3 0-1-16,0 0 2 15,-1 1 0-15,4 1 0 0,1-1 0 16,-1 2 2-16,3 0-2 15,0-1-2-15,2 1 4 16,0 1-2-16,2-2-2 16,4 2 4-16,0-3-4 15,3 3 2-15,2-2 0 16,-3 1 0-16,2-1 0 0,1-2-1 16,-3 0 2-16,3 0-1 15,-1 0 2-15,3 0-2 16,2 0 0-16,-3 0 0 0,4 0 0 15,0-2 0-15,-2-1 0 16,2-1 1-16,-1 2-2 16,3-2 1-16,0 3 0 15,-2-3 0-15,-1 1 1 16,0 1-1-16,-1-2-1 0,1 0 1 16,0 1 0-16,1 2-2 15,0-1 2-15,0-2-3 16,-2 4 4-16,0-2-2 15,-3 4 0-15,-3-2 1 16,-1 0 1-16,-3 0-1 16,2 0 0-16,-1 0 0 15,-2 0 0-15,2 0 1 0,-4 0-1 16,3 0 0-16,-3 0 1 16,-3 0-1-16,2 0 0 15,-3-4 0-15,1 3 0 16,0-1 1-16,2 0-2 0,-5-1 2 15,2-1-1-15,-1 1-1 16,-2-1 2-16,0 0-1 16,1 1 0-16,1-1 0 15,-1 1 0-15,-1-3 0 16,5 3 2-16,-2-3-5 16,1 3 4-16,-1-3-1 0,0 3 0 15,1-2 0-15,0 1 2 16,0-2-4-16,1 3 2 15,1-2-6-15,1 1 6 16,-1-1 1-16,3 0-2 16,-1-1 1-16,-1 2 6 15,0 3-8-15,-1-1 4 0,1 2-3 16,1 0 2-16,-3 0-2 16,5 0 2-16,-3 0-1 15,-2 0 2-15,3 3-2 0,-1-1 0 16,1 3 0-16,-1 1 0 15,1-2 0-15,-1-1-2 16,1 1 4-16,1-1-2 16,-1 2-2-16,-5-1 4 15,4 2-4-15,-2-3 4 16,0 1-2-16,3-1 0 16,-1 2 0-16,0 1-2 0,3-2 4 15,0 0-2-15,1 0 0 16,1 0 0-16,-5-1 0 15,3 1 0-15,0-2 0 16,-2 2 0-16,-1-3 0 16,0 1 0-16,1-2 0 0,1 2 3 15,2 0-3-15,-1-2 2 16,-3 0-3-16,4 0 2 16,-2 0 0-16,2 0-2 15,0 0 2-15,2 0 0 0,1 0-1 16,6-2 1-16,-5-2-2 15,2 3 2-15,3-3-1 16,-5 0 0-16,2 1 1 16,0-1-2-16,-1 1 1 15,5-1 1-15,-2 1-2 16,-3 1 2-16,4-2-2 0,1 2 2 16,-1-1-1-16,-3-1 0 15,1 2 0-15,4-1-1 16,2-1 3-16,-2 0-3 15,-2 1 2-15,0-1-1 0,2 1 0 16,0-1 0 0,-3 0 0-16,3 3 0 0,0-1 0 15,-2 1 0-15,0-3 1 16,-5 1-1-16,1 0-1 16,-3 0 2-16,0 1-1 15,-1 0 0-15,1 1 0 0,-2-1-1 16,0 2 2-16,-4 0-2 15,1 0 1-15,-1 0 0 16,-2 0 1-16,-4 0-1 16,1 0 0-16,0 0 0 15,1 0-1-15,0 0-1 0,1 0 1 16,-3 0 1-16,-1 2-1 16,-2-1 1-16,2 1 0 15,-5 2 0-15,-2-3 1 16,2 3-1-16,-2-2 0 15,0 0 3-15,0 0-3 0,2-1 2 16,-2 1-1-16,1-1 1 16,3 2 0-16,-2 0 1 15,0-1-2-15,0 0-1 16,2 1 1-16,-6 1 0 16,0 0-5-16,-2 1-4 0,-1-2 5 15,-5 1 2-15,-3-1 1 16,-8 3 0-16,-4-1 0 15,-9 2-20-15,-8-1-37 16,-9-3-17-16,-9-3-93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41:25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10194 6188 155 0,'-4'0'11'0,"-6"-8"3"16,3 5 14-16,6-3 13 0,1 1-22 16,0 2-14-16,1-1-4 15,9-2 0-15,2 1 8 16,7 2-16-16,2-1 15 16,2-1-11-16,9 2 2 15,2-2 3-15,10 0-3 16,2 2 1-16,8-2 2 0,8-1-1 15,4-1 0-15,4 0-1 16,6 0-5-16,0-3 6 16,5 0-2-16,2-1 5 15,3 0-3-15,2-1 1 0,0-2-2 16,5-1 0-16,6-1 1 16,4 0 0-16,-1-3 0 15,0 1 0-15,3-2 0 16,-1-3-1-16,-4 2 0 15,-2-4 2-15,-5-2-4 0,-6-1 2 16,-9-1 0-16,-5-3 2 16,-10-2-2-16,-7 0 2 15,-11 0-2-15,-4-2 0 16,-7 1 3-16,-5-1-3 16,-9-1 3-16,-6-1 9 15,-4 1 6-15,-3 0-2 16,-7 2 1-16,0 0-7 0,-7 5 0 15,-5-3-8-15,-3 4-1 16,-7 3-3-16,-5 2 9 16,-6 0-5-16,-2 1-5 0,-7 0-5 15,-5 3-4-15,-10 1 2 16,-6-1 1-16,-3 5-6 16,-7 1 10-16,-5 5 4 15,0-1-1-15,-2 4 2 16,-1 2-1-16,-2 1 2 15,-1 3-2-15,-6 0 1 0,2 0 0 16,-5 0 0-16,-2 5 1 16,1 1-1-16,3-1 1 15,1 2-1-15,0 2 1 16,4 0-2-16,-2 3 3 16,-1 3-3-16,1 2 1 15,-1 5 0-15,-2 3 0 16,-1 3 0-16,2 5 0 0,-5 7 0 15,5 8-1-15,2 3-1 16,4 9-15-16,5 3-14 16,5 4 13-16,13 7-8 0,9 4 1 15,5 2-12-15,10 0-17 16,6 4-26-16</inkml:trace>
  <inkml:trace contextRef="#ctx0" brushRef="#br0" timeOffset="796.8554">7136 8565 214 0,'-4'-14'-16'0,"0"0"32"16,2 4-3-16,2 2 14 16,5 0-22-16,9 7-6 15,6 1 0-15,7 0 1 16,5 0 0-16,5 1-1 0,4 12 0 16,10 3 1-16,2 7-1 15,7 6 2-15,7 6-1 16,3 8 1-16,5 6 2 15,4 2-2-15,-1 4 0 0,2 5 0 16,-2 0 1-16,-3-1-2 16,-2 1 3-16,-2-2 2 15,-3-3-4-15,-4-1 1 16,1-6 1-16,-3-5 0 16,0-2-2-16,-3-6 2 15,-5 1-1-15,-4-6-3 0,-8-6-24 16,-10-9-59-16</inkml:trace>
  <inkml:trace contextRef="#ctx0" brushRef="#br0" timeOffset="1265.5345">8229 7208 384 0,'-29'-49'-75'0,"0"-1"93"16,7 9-1-16,3 9-1 15,5 7-2-15,7 11-7 16,3 3-2-16,4 10-4 16,0 1-8-16,11 8-3 15,9 10 6-15,5 7 1 16,5 11 1-16,4 7 4 0,6 9-4 16,0 6 1-16,1 8 1 15,-2 4 1-15,3 5 1 16,-4 2-2-16,1-1 0 15,-4 1 0-15,4 2 0 0,-5-3 0 16,-3-1 0-16,1-5 0 16,-3-4 0-16,1-9 0 15,-4-6-8-15,1-5-11 16,0-10-11-16,-1-7-4 16,-3-8-34-16,1-11 14 0,-7-10-94 15</inkml:trace>
  <inkml:trace contextRef="#ctx0" brushRef="#br0" timeOffset="1687.3712">9479 6475 319 0,'0'-4'17'0,"-2"1"-8"16,2 3-15-16,0 10 1 15,2 8 5-15,5 8 0 16,-2 11 0-16,1 7 0 15,-3 6 0-15,1 12 2 16,-4 11-3-16,0 2 4 16,0 6-2-16,-7 6 0 15,1-1-1-15,1-2 1 0,-2-2 0 16,0-2-1-16,1-2 1 16,1-1-1-16,1-6 1 15,4 1-3-15,0-2-31 16,2-12-33-16,8-9-21 0,4-13-36 15</inkml:trace>
  <inkml:trace contextRef="#ctx0" brushRef="#br0" timeOffset="2140.4683">11673 6507 285 0,'-8'2'3'16,"-7"1"4"-16,-1 6-5 15,-1 5-2-15,0 7 1 16,-3 1 0-16,-2 7 1 0,-1 3-2 16,-4 8 0-16,4 5 1 15,-8 10-4-15,-1 8 6 16,-4 5-2-16,-2 7 0 15,-3 5-1-15,-4 2 1 16,0-4-1-16,0 1 0 0,4-4 1 16,1-3-1-16,8-10 0 15,7-4-1-15,11-9 0 16,2-10-14-16,12-9-71 16,0-16 7-16</inkml:trace>
  <inkml:trace contextRef="#ctx0" brushRef="#br0" timeOffset="2421.696">12844 6528 184 0,'3'2'14'0,"12"12"-19"16,-15 7 6-16,0 10 5 15,-11 8 0-15,-8 10 1 16,-12 9-3-16,-4 11-1 16,-13 14 0-16,-9 9 1 15,-10 15-4-15,-7 8-1 0,-13 11 3 16,-4 6-20-16,-8 6-36 15</inkml:trace>
  <inkml:trace contextRef="#ctx0" brushRef="#br0" timeOffset="4578.3705">11632 12215 180 0,'-23'-11'10'16,"-1"1"-10"-16,2 2 4 16,1 4 2-16,-2 4-3 15,1 0 0-15,1 0-1 0,-2 4 0 16,-1 7-2-16,2 4 1 16,-1 3-2-16,2 7 1 15,-3 4 0-15,0 1 0 16,4 4 0-16,-2 4-1 15,0 1 1-15,5 3 1 0,0 0-1 16,3 1 0-16,1-1 0 16,2-1 1-16,8-1-1 15,-1-1 2-15,4 0-1 16,4-1 0-16,10 1 0 16,4 0 0-16,6-1 0 0,5-5-1 15,5 2-1-15,7-5 0 16,6-3 5-16,2-1-1 15,9-1 15-15,3-3-16 16,0-1 0-16,2-1-1 16,-4-4 2-16,1 0-5 0,-3-7 5 15,1-6-10-15,-5-1 10 16,6-2-1-16,-3-7-2 16,2-9 1-16,-4-3-1 15,0-7 1-15,-3-1 2 16,-7-1-2-16,-3-6-10 0,-7 0 15 15,-2-3-1-15,-8-4-3 16,-4 0-1-16,-6-2 0 16,-5-2 1-16,-4 4 5 15,-5 0 3-15,0-2 6 16,0 2 4-16,-4-2-3 0,-8 2-6 16,2-3-3-16,-7 1-1 15,-3 2-2-15,-1 0-10 16,-6 3 5-16,-3 3-1 15,-6 1-1-15,-3 2 11 16,-2 1-2-16,-3 3-1 16,-3 3 4-16,-1-2-5 0,-1 7-1 15,0 1-2-15,-4 5-1 16,2 3-2-16,-1 2 0 16,-1 4-2-16,-3 1 2 15,0 4 0-15,-3 0 0 16,1 4 2-16,4 3-2 0,-1 5 0 15,3 5 2-15,5 2-1 16,0 4 0-16,5 6-1 16,0 1 0-16,6 6 0 15,4 3-1-15,5 6 0 0,1 3-7 16,7 5 2-16,3 4 2 16,3 4 3-16,5 0 0 15,2 3 0-15,4 2-1 16,2-2-5-16,8 1-5 15,13-3-2-15,7-2-18 16,12-3-34-16,5-8-3 16</inkml:trace>
  <inkml:trace contextRef="#ctx0" brushRef="#br0" timeOffset="5828.2627">9773 15586 30 0,'44'-52'50'0,"-2"-1"-40"16,2-3 5-16,-1 1-3 0,0 3-11 15,-5 2-5-15,-2 3-47 16</inkml:trace>
  <inkml:trace contextRef="#ctx0" brushRef="#br0" timeOffset="6359.473">9106 16046 229 0,'-4'4'-20'0,"0"-4"55"16,4 0-15-16,0-6-20 0,9-7 8 15,5-4-12-15,8-4 7 16,5-10-1-16,7-6 4 15,6-8-2-15,7 1-3 16,6-8-2-16,6-3-13 0,4-6 12 16,6-5-10-16,2-7 2 15,4-6 6-15,5-5 11 16,3-9 0-16,4 1-7 16,1-3 1-16,2-3 2 15,0 4 15-15,-6-3-14 0,1 8-6 16,-6 0 11-16,-5 6-4 15,-6 5 3-15,-4 9-5 16,-4 6-2-16,-8 6-2 16,-2 6 0-16,-5 8-13 15,-6 0-13-15,-6 6-60 16</inkml:trace>
  <inkml:trace contextRef="#ctx0" brushRef="#br0" timeOffset="7265.665">7983 9698 216 0,'-50'-16'10'16,"1"-1"15"-16,0 2 2 15,5 4-3-15,0 0-11 16,2 4-2-16,1 4-6 16,3-2-1-16,0 4-3 0,4 1 3 15,3 0-2-15,4 0-1 16,6 0-1-16,5 0 0 15,3 1 0-15,6 4 0 16,1-4 0-16,3 1 0 16,3-1-1-16,0 3-7 0,0 0-2 15,9-1 6-15,4 3 1 16,7-1 4-16,6 1-2 16,4-3 7-16,9 1-8 15,4 1 6-15,2-4-6 16,3 3 7-16,4 0-2 0,2 0-1 15,3-1-3-15,1 1 2 16,3 3-1-16,5-4 1 16,-3 5 1-16,2 0 1 15,0 3-1-15,-2 7-1 16,-4 3-1-16,-6 4-21 16,-7 5-41-16,-12 1-45 0</inkml:trace>
  <inkml:trace contextRef="#ctx0" brushRef="#br0" timeOffset="7718.7574">7083 11846 260 0,'45'-32'27'15,"0"-6"-4"-15,9 0-7 16,4-3 0-16,8 2-5 16,4-2-4-16,2 2-3 15,7 2 0-15,4-3-3 0,-1 3 0 16,1 3 0-16,-2 1-2 15,-4 5 0-15,-4 5 0 16,-8 7-24-16,-8 5-15 16,-10 7-34-16,-11 4-19 15</inkml:trace>
  <inkml:trace contextRef="#ctx0" brushRef="#br0" timeOffset="8187.5109">7165 14475 289 0,'42'-25'18'0,"-6"-7"-11"16,6-3 4-16,8-4 2 15,2 0-2-15,9-5-2 16,2-1-3-16,8-2-4 16,4-6 1-16,1-2-1 15,6-3-4-15,-2-2 2 0,1-4-1 16,-2-2-22-16,-5 1-69 15,-8 3-8-15</inkml:trace>
  <inkml:trace contextRef="#ctx0" brushRef="#br0" timeOffset="8609.3304">7353 15537 339 0,'-10'12'-28'16,"3"-11"51"-16,6-1 4 0,1 0-11 15,0-3-12-15,7-10-5 16,8-6 5-16,8-8-3 16,9-11 0-16,9-7 4 15,10-8-2-15,7-6-1 16,6-3-2-16,4-4-2 0,5 2 4 15,5-1-8-15,2-2 6 16,5-5-12-16,7 1-30 16,1-4-1-16,-3 0-65 15,-2 3-21-15</inkml:trace>
  <inkml:trace contextRef="#ctx0" brushRef="#br0" timeOffset="11624.7248">12182 12197 138 0,'3'-13'17'0,"-3"-1"2"15,0-1 0-15,0 0-2 16,0-2 14-16,0 2-18 15,-1-2-7-15,-6 3 4 0,2 1-1 16,-2-3 0-16,0 4-2 16,-4-1-4-16,-1 5-1 15,-2-4 0-15,-1 2-1 16,-2 3-1-16,-5 0-2 16,0 0 1-16,-3 3 0 0,-4 0 2 15,2 0-2-15,-4 0 2 16,2-1 0-16,-2 3-1 15,-2-3 1-15,5 4-1 16,-5-1 2-16,2 2-2 16,-3 0-1-16,2 0 3 0,-4 0-2 15,-3 6-4-15,1 3-2 16,2 0-5-16,-4 2-1 16,5 1-17-16,-1-2 14 15,2 7 0-15,0-3 8 16,3 0 7-16,-1 4 0 15,2 3 1-15,3 1-1 0,-1 3 0 16,1 6 0-16,0-3 0 16,0 6 0-16,2 1 0 15,2 1-1-15,-2 1 1 16,1 5 0-16,4-2 0 16,1 0 0-16,3-1 0 0,0 0 1 15,5-2-1-15,2 1-1 16,2-4 0-16,2 0 1 15,1 0 0-15,3 0 1 16,-2 0 2-16,3-1 1 16,0 4-3-16,0-5 5 0,6-1-3 15,3 0-2-15,5-1 1 16,-1-1 12-16,2-2-13 16,4-2 0-16,1-1 1 15,-1 2-2-15,3-2 3 16,3 2-2-16,0-2 0 15,6 2-1-15,-3-2 1 0,2-1-3 16,5 1 3-16,-2-5-1 16,2 3 2-16,1-6 0 15,0-2-2-15,-2 0 2 16,6-1-1-16,-4-2-1 16,3-1 1-16,4 1-2 0,0-4 2 15,2-3-5-15,0 2 10 16,-2-5-5-16,4-1 0 15,-4 0-4-15,1 0 3 16,2-7-2-16,-2-1 3 16,2 0 3-16,-2-4-1 0,-2 0-3 15,-1-1 0-15,-2-4 0 16,-1 1 1-16,0-2-1 16,-2-1 2-16,-2-5-2 15,2 1-7-15,-2-1 7 16,-2-5 4-16,2-2-3 0,-2 1-1 15,-3-2-1-15,-7 0 1 16,-2 0 3-16,-4 0-3 16,-1-1 1-16,-5-1 2 15,0 2-1-15,2-4-2 16,-4 3 1-16,1-3-1 16,-1 2 0-16,-4 0-4 0,-1-1 16 15,-3 1-12-15,0 0 1 16,0 0-2-16,-7-2 1 15,-4 2-3-15,-3 0 7 16,-1 1-4-16,-2 1 1 0,-4-1-1 16,0 5-1-16,-4-4 5 15,-2 1 0-15,-2 1 0 16,-1-2 3-16,-1 1 1 16,-3 1-1-16,0-1 9 15,2 5-2-15,-5-2-3 16,3 3-6-16,-1 1-3 0,1 3 2 15,-2 1-3-15,-2 6-1 16,0 0 0-16,0 6 0 16,-1 0 0-16,-3 5-1 15,1 3-20-15,0 1-21 16,-6 10-33-16,-1 3-1 0</inkml:trace>
  <inkml:trace contextRef="#ctx0" brushRef="#br0" timeOffset="14327.8618">12347 12355 6 0,'-2'-3'104'0,"-1"-5"-99"16,-1 3-3-16,2-2 10 0,-2 2-1 16,-1 0-8-16,-1-1-1 15,-2 2 2-15,1 3-2 16,-3-1 0-16,1 2 0 16,-1-2-1-16,2 2 0 15,3 0 1-15,0 0 0 16,1 0-1-16,1 0 0 0,-1 0 5 15,1 0 5-15,1 0-2 16,-1 0-4-16,0 0-4 16,3 0 0-16,-2 0 1 15,2 0-2-15,-2 0 0 16,2 0 0-16,0 0 0 0,0 0 3 16,0 0-1-16,0 0-2 15,0 0-9-15,0 0 13 16,0 0 3-16,4 0-3 15,-1 0 9-15,2-3 1 16,-2-1 9-16,2 1-12 0,1-3-3 16,2-1-3-16,4 2-3 15,0-4 0-15,3 0-1 16,0-2-1-16,0 1 1 16,-1 0 0-16,0 0-1 15,-1-1 7-15,-1 0 0 0,0 1 6 16,0-1-5-16,3 2-3 15,-1-2-4-15,2 2 1 16,0 1-2-16,2-2 0 16,2 3 0-16,-2-1-1 15,-1-2 2-15,2 3-1 16,-3 0 1-16,2 2-2 0,-2 1 1 16,0-1 0-16,2 0 0 15,1 1 0-15,3 1-3 16,2-2 5-16,-1 1-1 15,0-2-1-15,2 3 1 16,4-3 0-16,-3 5-1 0,1-4 1 16,1 3-1-16,-2 1 0 15,1-2 0-15,-1 2 0 16,-1 1 0-16,-3 0 2 16,2 0-4-16,-2 0 2 15,-2 0 2-15,4 0-2 0,-2 0 0 16,2 0 1-16,1 0-2 15,1 0 2-15,-1 0-1 16,0-3 0-16,0 1 1 16,-4-1-1-16,3 1 0 15,1 0-1-15,-4 0 2 16,5-4-1-16,-3 2 0 0,4-3 1 16,0 3-2-16,-1 1 1 15,3-2 0-15,2 2 0 16,-4-1 1-16,2-1-2 15,-1 2 2-15,1 1-2 0,2-1 1 16,-3-1 0-16,5 3 1 16,-4-1-1-16,-1-2-1 15,3 3 2-15,-4-1-1 16,-2 0-2-16,-2 0 5 16,-3 2-2-16,-2 0-3 15,0 0 2-15,-2 0-1 0,-2 0 0 16,1 0-2-16,-3 0-16 15,3 0-16-15,-4 2-7 16,-4-2-10-16,-4 0-63 16</inkml:trace>
  <inkml:trace contextRef="#ctx0" brushRef="#br0" timeOffset="14890.33">13625 11722 192 0,'0'0'55'0,"0"0"-15"16,0 0 1-16,0 0-12 15,0 0-18-15,4 0-18 16,7 0 11-16,3 0-6 0,6 4 3 15,2 3 0-15,5 2 0 16,3 3-1-16,2 1 0 16,4 2 0-16,2 0-1 15,1-1-1-15,3 3-4 16,-1-4 2-16,-2 2 1 16,-3-3 2-16,-4 2 1 0,-1-5-2 15,-3 1 3-15,-2-3-2 16,-5 0 1-16,-3 0 0 15,-3 0-1-15,-5 0 1 16,0-2 1-16,-5 3-1 16,-3 1-6-16,-2 1 4 0,-7 7 4 15,-15 2 2-15,-14 12-1 16,-14 11-1-16,-27 11-22 16,-24 14-42-16,-23 13-55 15</inkml:trace>
  <inkml:trace contextRef="#ctx0" brushRef="#br0" timeOffset="16530.8241">15744 12216 203 0,'0'0'4'0,"0"-9"9"0,0 2 4 16,3 0 10-16,4 0-12 16,-1 0-4-16,3 3-2 15,0 1-7-15,2-1 0 16,1 4-1-16,2 0 0 15,0 0-2-15,1 0-1 16,4 2 2-16,-1 3 0 0,3 2 0 16,1 1 0-16,-1-1-1 15,3 1 1-15,0 2 1 16,3-2-1-16,0-1 0 16,2 3 0-16,5 0 0 15,-1-1 0-15,4 0 0 0,5 0 0 16,1 0-1-16,4 2 2 15,1-3-1-15,2 1 1 16,3 0-2-16,3-2 1 16,2 2 1-16,0-1-1 15,4-1 0-15,1 0-2 0,2 0 0 16,-2-2 2-16,6 1 2 16,-5 1-1-16,1-2 0 15,-6 1-1-15,0-1 0 16,-2-2 1-16,-5 1 0 15,-1-1-8-15,-7-1 13 0,2 1 1 16,-7 2-1-16,-5-2-2 16,-3 2-2-16,-6 0-1 15,-3 3-1-15,-7-3-1 16,-3 4-6-16,-10 1-16 16,-2 2-21-16,-12-4-17 15,-13-1-59-15</inkml:trace>
  <inkml:trace contextRef="#ctx0" brushRef="#br0" timeOffset="16843.3256">16431 12539 153 0,'19'0'35'0,"9"0"-30"16,10 0 6-16,14-5 4 15,4 1 3-15,12-3-13 0,7 0-4 16,3 0-1-16,5 0 2 15,2-1-2-15,0 1 2 16,-1 0-21-16,-5 0-20 16,-5 1-51-16</inkml:trace>
  <inkml:trace contextRef="#ctx0" brushRef="#br0" timeOffset="19358.7442">14877 13402 180 0,'12'0'39'0,"1"0"-32"16,3 0-6-16,7 0 3 15,-1 0-3-15,7 0 2 16,0 0 4-16,1 0-4 15,1 0-1-15,-1 0-2 0,3 0 1 16,-3 4-2-16,2-1 3 16,2 0-2-16,0 4 0 15,2-4 1-15,3 2-1 16,2-2 1-16,1 3-4 16,2-2 20-16,0 0-14 0,4-1 0 15,-2 2-1-15,-2 1 1 16,7-2 0-16,-1 5 2 15,0-4-3-15,4-1 1 16,2 4 0-16,0 0-2 16,3-3 5-16,1 2-2 0,-1-4-1 15,1 4 1-15,1-3-2 16,-2 1 1-16,3 1-2 16,-1-3 3-16,1 1-4 15,1-1 1-15,0-1 2 16,1 0-2-16,0-2 0 15,1 0-1-15,-1 0 8 16,-1 0-6-16,2 0-2 0,-2 0 2 16,-2 0 1-16,2-2-3 15,1-2 1-15,-1 1-3 16,0 1 8-16,-1-1-4 0,0 0-1 16,-1 0 1-16,-2 2-2 15,-1-1 0-15,-3 2 0 16,1-2 0-16,-3 2 2 15,3-2-1-15,0 2-2 16,-2 0 1-16,2 0 1 16,-1 0-1-16,-1 0 0 0,2 0 0 15,-2 0 1-15,-1 0-1 16,0 0 1-16,-5 0-2 16,2 2 1-16,-1-2 0 15,2 0 0-15,0 0 1 16,1 0-1-16,4 0 1 15,0 0 0-15,1 0 0 0,0 0-1 16,-1 0 1-16,0 0-1 16,2 0 0-16,-2 0 1 15,-3-2-1-15,1 0 0 16,2 0 0-16,-1-2 2 0,3 1-2 16,-1 0 0-16,4-2 1 15,-4 1 0-15,1-2-1 16,0-1 0-16,1 0 1 15,-2 2-1-15,-1-2 5 16,1-2-4-16,1-1-1 0,-6 0 0 16,2 0 1-16,2-1 0 15,-3-2-1-15,-1-1 1 16,6 0-1-16,-6-2 0 16,1-3 1-16,2-1-1 15,-1-2 1-15,0-1-1 0,-5-1 0 16,2 0 0-16,-3-2 1 15,-1 0-2-15,-2-2 2 16,-2 1-1-16,2-2 1 16,0 1 0-16,0-1-2 15,-4-1 2-15,4 0 0 0,-1-3-1 16,4 0 1-16,-6-1-3 16,4-2 6-16,-2 0-4 15,2 1 0-15,-5 1 1 16,-2-2 3-16,3 2 5 15,-5-1 2-15,4-1-1 16,-2-1-6-16,5-3-1 0,-3 1-3 16,3 1 1-16,-1-1-1 15,-4 0 2-15,4 2-2 16,-3-1 0-16,-3-2 0 16,2 3 0-16,0 0 0 15,-5-3 0-15,-2 3 1 0,0-2 0 16,-3 5-1-16,-2-3 0 15,0 1 0-15,-2 3 0 16,-2-3 1-16,3-4-1 16,-1 3 0-16,0-3-1 15,0 1 2-15,-4-1-1 0,1 2 0 16,-4 0 1-16,0 4-2 16,-1-1 2-16,-2 1 0 15,0 2 1-15,1 2-2 16,-4-1 1-16,1 1-2 15,-1 5 1-15,0 0-2 16,-4 4-3-16,-2 3 0 0,-1 0-6 16,-3 2 2-16,1 2 1 15,-1-1 0-15,-2 3 2 16,0-1 3-16,0 4 5 16,0-2 1-16,0 4 3 0,0 0-4 15,-2 4-3-15,0-1-1 16,1 4-23-16,-3 0-24 15,1 0 2-15,-1 0 19 16,-3 0 6-16,2 0 6 16,-3 0-2-16,1 0-4 0,0 0-21 15</inkml:trace>
  <inkml:trace contextRef="#ctx0" brushRef="#br0" timeOffset="21296.1135">22280 11521 396 0,'-5'-16'-7'0,"1"-6"15"15,2-1 8-15,2 4 0 0,0-1-3 16,11 0-11-16,4 2-3 16,0-1 1-16,6 3-6 15,0-2 12-15,0 0-3 16,1 4-1-16,0-4-3 0,0 3 1 16,0 3 2-16,4-4-3 15,1 4 2-15,2 1-1 16,1 2-1-16,4 0 0 15,0 4 2-15,5 1-1 16,2 2 0-16,1 2-1 0,4 0 1 16,2 0-1-16,1 11 1 15,-3 1-1-15,4 5 0 16,3 2-3-16,0 5-2 16,1-1 3-16,0 3-2 15,2 6 1-15,-3-1-3 16,-1 3 4-16,-1-2 0 15,-3 2 1-15,1 0 2 0,-3 3-1 16,1-1 1-16,-2 3-1 16,0 0 1-16,0 4 0 15,2-2 0-15,-3 0-1 16,3 1-1-16,-2-2-2 0,2-2 2 16,-1-4-5-16,-2 1 5 15,-1-3 0-15,-4-2 2 16,-1-3 0-16,-2-2-1 15,-4 0-1-15,2-5 2 16,-5 2 0-16,0-7 2 16,-4 1-2-16,0-2 1 0,-4-1-1 15,-4-1 1-15,-3-1-1 16,-2-2 1-16,-2 2-1 16,-2-2 2-16,-1-2-2 15,1 0-1-15,-2-4-37 16,-5-3-67-16,-1-3-31 0</inkml:trace>
  <inkml:trace contextRef="#ctx0" brushRef="#br0" timeOffset="22436.7625">22589 11189 202 0,'0'0'9'15,"2"0"24"-15,5 0-5 16,2-6-24-16,3 1-1 16,3 2 4-16,5-3-2 15,5 1 6-15,0-1-3 16,5 3-12-16,6-1 10 0,4 2-7 15,5 1 4-15,0 1-3 16,3 0 0-16,-2 0-1 16,0 3-2-16,-1 4-2 15,-2 3 4-15,-2-2-1 16,1 5 1-16,2-1 1 16,0 5 1-16,4 0-1 15,-1 1-1-15,3 2 0 0,-1-2 1 16,5 1-1-16,-5 1 1 15,2-2 0-15,-3-2 1 16,3 0-1-16,-1-2 0 16,0 1-1-16,1-3 2 0,3 0 0 15,-1 1 0-15,6-2 0 16,0-3-1-16,1 5 1 16,1-4-1-16,-2 1 0 15,-5 2 1-15,-4-4-1 16,-3-1-2-16,-4 2 0 15,-3 2-26-15,-4-6-44 0,-6-1 36 16</inkml:trace>
  <inkml:trace contextRef="#ctx0" brushRef="#br0" timeOffset="23186.6783">22957 11294 205 0,'6'0'6'0,"-1"0"29"0,2-3-28 15,2-1 1-15,2 2 5 16,5-2-3-16,2 3-6 16,3 1-2-16,6 0-2 15,4 0-1-15,-1 0 1 16,9 0 0-16,2 0 1 0,5 1-3 16,6 3 1-16,4 0 5 15,7 1-14-15,2 2 18 16,1 1 0-16,4 0-13 15,2 1 8-15,0 0-6 16,-3 2 4-16,4 0-4 0,-3-1 3 16,-1 3 0-16,-2-1 0 15,0 1 0-15,-2-3 1 16,-8 3-1-16,-4 0 0 16,-2-1 0-16,-7-1 0 0,-3 1-2 15,-4 3-1-15,-1-3 3 16,-2 4-8-16,-2-2-35 15,0-1-10-15,-3-5-46 16</inkml:trace>
  <inkml:trace contextRef="#ctx0" brushRef="#br0" timeOffset="24249.0986">25870 11864 100 0,'32'8'12'0,"4"-2"15"16,1 1-7-16,5 1 21 0,3 2-27 15,0 1-1-15,7-1-3 16,4 2-5-16,6 3 3 16,11 0 0-16,4 4-2 15,9-1-2-15,4 2-3 0,3 1-2 16,-1 1 3-16,-2 0-2 16,-4-2-1-16,-9-1 1 15,-4-2 1-15,-8 0 0 16,-11 1-1-16,-7-6-1 15,-10 2 1-15,-6 1 0 16,-4-3 0-16,-5 0 1 0,-5 1-2 16,-4 2 0-16,-6-3-9 15,-3 1-15-15,-4-1-22 16,-2-3 10-16,-13 2-23 16</inkml:trace>
  <inkml:trace contextRef="#ctx0" brushRef="#br0" timeOffset="24717.8175">25877 12397 268 0,'11'-8'2'0,"5"3"4"0,2 3-6 15,1 2 2-15,7 0-2 16,1 4-1-16,2 4 2 16,6 5-1-16,5-1 1 15,7 4 1-15,3-1-1 0,7 2-1 16,4-2 0-16,5-4-1 16,2-2 6-16,0-4 13 15,5-5-2-15,5 0 6 16,-2-5 1-16,5-4-11 15,-1-2-3-15,-5 2-4 0,-5 5-6 16,-2 4 2-16,-11 0-4 16,-10 0-60-16,-11 4-96 15</inkml:trace>
  <inkml:trace contextRef="#ctx0" brushRef="#br0" timeOffset="25124.0449">26072 13224 289 0,'-8'0'21'15,"6"0"11"-15,2-10-18 16,5-1 6-16,12-3-23 16,5-3 4-16,8-4 7 15,8-2-4-15,1-2-1 16,10-4 0-16,7-1-3 16,6-6 4-16,10-3-1 0,3-5 6 15,8-1-1-15,-2-3 1 16,1 1-3-16,-3 6 1 15,-5 4-3-15,-8 8 0 16,-5 6-3-16,-7 7-1 16,-5 5-1-16,-8 8 1 0,-11 3-12 15,-6 0-16-15,-10 10-36 16,-9 6-42-16,-5 2 39 16</inkml:trace>
  <inkml:trace contextRef="#ctx0" brushRef="#br0" timeOffset="25452.1315">26191 13568 179 0,'-19'18'8'0,"7"-7"-5"16,11-10 5-16,1-1 55 15,9-1 56-15,12-16-87 16,8-2-22-16,9-4-6 0,12-4 2 16,8-4 2-16,5 2-1 15,10-4-3-15,4-5 0 16,10 0-2-16,1 0 1 16,4-2-1-16,-3 0-2 15,-5 3 0-15,-3 3 0 16,-7 3 1-16,-12 5-2 0,-4 2-25 15,-9 5-24-15,-12 1-67 16,-6 0 23-16</inkml:trace>
  <inkml:trace contextRef="#ctx0" brushRef="#br0" timeOffset="25889.6504">27980 12284 139 0,'2'-11'19'0,"3"-1"-14"16,1 1-3-16,0 1-2 16,1 2-6-16,1-1-42 0</inkml:trace>
  <inkml:trace contextRef="#ctx0" brushRef="#br0" timeOffset="26577.0605">27994 12168 113 0,'-7'-7'7'0,"0"1"9"0,-2 1 3 16,0-1-2-16,-3 0-10 16,-1 3-5-16,-1-2-1 15,-3 4 1-15,1-1 3 16,-2 2-2-16,0 0 0 15,0 0 0-15,-2 6 1 0,-5 2-2 16,2 1 0-16,-4 2-2 16,-2 3 1-16,-1-1-1 15,-1 4 1-15,1 1-1 16,3 2 0-16,0 3 0 16,3 2 0-16,0 4 0 0,2 1-1 15,2 2 1-15,4 2-1 16,0 4 0-16,2-1 1 15,2 1-2-15,4-1 2 16,2-2-1-16,5-1-3 16,1 2 0-16,1-2 6 15,10 0 5-15,7-2-1 0,1 2 4 16,5 0 2-16,5-4 14 16,-1 1-15-16,8-6-5 15,0 0 5-15,4-4-7 16,1-5 2-16,0-2-2 0,6-3 3 15,1-4-1-15,3-4 3 16,0-3-6-16,-2 0 4 16,4-5-2-16,-3-11 7 15,0-3 3-15,-3-8-8 16,-1-3-2-16,-2-5-2 16,-5 0 1-16,-3-4-2 15,-4 0-2-15,-5-1 0 0,-3-1 1 16,-2-2-1-16,-8-3-3 15,-2-4-4-15,-6-2 10 16,-4-1 1-16,-2-1-5 16,-8 0 4-16,-10 4-2 0,-9-1 4 15,-7 5-1-15,-7 3-5 16,-8 5 2-16,-5 7-3 16,-7 7 2-16,-3 10-1 15,-6 10-1-15,-6 4 3 16,-1 5-2-16,6 13 2 0,-2 7-18 15,10 6-50-15,9-3-8 16,10-1-30-16</inkml:trace>
  <inkml:trace contextRef="#ctx0" brushRef="#br0" timeOffset="27623.862">27855 12434 275 0,'0'0'28'16,"-1"0"-11"-16,-1 0-13 0,0 1-9 16,-3 7 3-16,0 1 3 15,1 1-1-15,1 1 1 16,1 1-1-16,0-1-1 16,2 0 0-16,0-1-2 15,0-2 1-15,6-1 5 0,2-2-1 16,1-3 2-16,-1 0-4 15,2-2 19-15,1 0-5 16,-2 0-4-16,0-6-5 16,0-2-1-16,0-2-2 15,-3 0-1-15,-3-1-2 0,-1 0-2 16,-2-1 5-16,0 3-3 16,-3 0 3-16,-9 2 5 15,0 3-3-15,1 3-3 16,-3 1 0-16,-2 0-2 15,1 4 1-15,1 6-2 0,3 2 1 16,0 1-1-16,4 1-2 16,2-1-14-16,5-1-1 15,0 1 9-15,2-1 3 16,10-1 4-16,6-1-1 16,2-2-6-16,1-4 8 15,1-1 9-15,-3-3-4 0,0 0-1 16,-7-3 2-16,-2-7 9 15,-3 2-3-15,-4-3 1 16,-3 0-5-16,0 2-4 16,0 2-4-16,-5 1 5 0,-5 3-26 15,1 1-40-15,2 2 9 16,2 0-14-16</inkml:trace>
  <inkml:trace contextRef="#ctx0" brushRef="#br0" timeOffset="28733.1524">28497 12579 224 0,'-11'0'14'15,"4"-4"2"-15,-1-4 3 16,3 2 28-16,2 0-12 0,-1-1-11 15,1 2-12-15,1-1-7 16,0 1-4-16,1-2 0 16,1 3 0-16,0-3 1 15,0 0 0-15,0 2 4 16,0-1 1-16,0 1-1 16,5 1-5-16,2 1-1 0,0 1-2 15,2 0 3-15,4 2-1 16,-3 0 1-16,3 0-1 15,3 0 2-15,0 4-3 16,3 3 2-16,-4-2-2 0,7 3 1 16,-1 0 0-16,3-1-1 15,-2 1 1-15,3-3 0 16,0 0-2-16,-2 1-1 16,2-1 6-16,2 1-1 15,2-1-3-15,1 0 0 16,-1 2 2-16,2-3-1 0,-2 1 1 15,3 0 0-15,-2 3 0 16,3-3 0-16,-3-2-2 16,2 3 3-16,3-1-2 15,-1-1 0-15,0 1 2 16,1 1-2-16,2-3 0 0,1 1 0 16,-1-1 0-16,4-1 0 15,1 2 0-15,-1-3 0 16,2 1 0-16,2-2 0 15,-4 0 0-15,3 0 1 0,2 0-1 16,-1 0 0-16,-2 0 0 16,1-2 0-16,2-1 0 15,-3-3 0-15,0 3 0 16,-4-4 1-16,1-1-1 16,0 0 0-16,1 0 0 15,0-2 1-15,1-2-1 0,2 2 0 16,-1-2 0-16,2 1-2 15,-2 0 1-15,-1-3-1 16,-3 2 1-16,-1-3 1 16,-3 0 0-16,-2-2 0 15,-1 2 0-15,0 0 1 16,-3-3-1-16,0 2 0 16,-2-2-1-16,0 2 1 0,0 0-2 15,0-3 2-15,0 2-1 16,2-2 1-16,3-1 0 15,1 1 0-15,1-3 0 0,0 5 0 16,0-5 0-16,-4 4 0 16,2-3 0-16,-1 0 0 15,-4 3 1-15,0-6-1 16,-3 5 0-16,-4 1 1 16,1 0 3-16,-8 2-2 15,1 0 1-15,-6 3 0 0,-1 4-2 16,1-3-2-16,-4 7 0 15,-1 0-5-15,-3-1-3 16,0 3 2-16,0 1-2 16,0 2-22-16,0 0-46 15,-3 0 6-15,-3 0-70 16</inkml:trace>
  <inkml:trace contextRef="#ctx0" brushRef="#br0" timeOffset="29186.2523">31189 11938 356 0,'19'-27'-12'15,"0"-6"32"-15,1-5 2 16,-3-1-7-16,3-6-4 0,-1-1-2 15,1 1-4-15,2 1-2 16,-1 1-3-16,3 4 0 16,-1 1 0-16,3 2 0 15,1 2 0-15,3 0-2 16,4 2 1-16,2 0-1 16,3 6-2-16,1 2-4 0,1 5-3 15,-1 8-18-15,-5 2-7 16,-2 8-32-16,-8 1 19 15,-10 6-16-15,-8 9-34 16</inkml:trace>
  <inkml:trace contextRef="#ctx0" brushRef="#br0" timeOffset="29451.8507">31327 11985 202 0,'-2'1'40'16,"2"-1"25"-16,0-1-25 15,15-6-23-15,9-1-12 16,9-1-2-16,9-1-3 0,5 2 1 16,9 1-25-16,4 0-23 15,-3 4 9-15,1-3 5 16,-4 2 11-16,-4 3 11 15,-7 0-4-15,-5 1 3 16,-9 0-4-16,-10 0-81 16</inkml:trace>
  <inkml:trace contextRef="#ctx0" brushRef="#br0" timeOffset="29733.0825">31523 12209 194 0,'38'7'-5'0,"-1"-1"20"15,8 1-14-15,2 4 8 16,-3-1-7-16,0 5-2 16,-5-3-2-16,-5 2-20 0,-5-1-11 15</inkml:trace>
  <inkml:trace contextRef="#ctx0" brushRef="#br0" timeOffset="29951.816">31618 12473 232 0,'0'7'95'16,"11"-2"-94"-16,7 3 6 15,8 1-8-15,13 3 1 16,3 4 1-16,11 2 4 15,3 1-5-15,5 7-23 16,0-3-47-16,0-2-10 0</inkml:trace>
  <inkml:trace contextRef="#ctx0" brushRef="#br0" timeOffset="31248.6151">24974 10363 301 0,'0'-23'8'16,"0"-4"11"-16,0 2 6 16,0 0 2-16,3 5-10 15,3 3-6-15,2 1-9 16,6 3-2-16,-4 4-2 16,5 2-2-16,4 4 4 0,5 3 0 15,6 0-7-15,2 1 9 16,8 10-2-16,2 4 0 15,-2 4 0-15,4 3 3 16,-5 5-1-16,1 1-3 0,-8 2 1 16,0 4 0-16,-6 1-2 15,-6 3-1-15,-5 2 1 16,-2-1-4-16,-2 5 4 16,-4 2-1-16,0 1 2 15,-3 3 1-15,-2 0-3 16,0 3 2-16,-2 1 1 15,0 3-1-15,-4 1-1 0,-5 0 3 16,2 2-2-16,-4-1 1 16,0-4 1-16,2 5-1 15,0-3 0-15,0 1 0 16,2 0 0-16,0-2 0 16,3-2 0-16,1-1 0 0,3-1 0 15,0 0-1-15,0-4 1 16,3-1 0-16,6-4 0 15,1-3 3-15,5-2-3 16,1-2 0-16,6-3 1 0,1 2-3 16,6-5 2-16,3 0-2 15,4-3 0-15,2-1 1 16,4-3 4-16,0-7-6 16,4-3 1-16,-2-2 0 15,7-6 4-15,-2-2 3 16,4-3-4-16,-5 0 2 0,-1 0 1 15,-6 0-2-15,-4-1-1 16,-5-3-1-16,-8 2 1 16,0 2-1-16,-8 0 0 15,-2 0-30-15,-5 4-59 16,-7-2 14-16,-2-2-68 0</inkml:trace>
  <inkml:trace contextRef="#ctx0" brushRef="#br0" timeOffset="31904.8056">24848 11897 338 0,'-5'-14'-25'15,"3"-1"32"-15,2 1 4 16,0 1 6-16,0 5-15 15,4 1-2-15,6 2-2 0,2 1-8 16,3 4-5-16,1 0 12 16,2 0 1-16,1 2 2 15,-2 7 2-15,2 1-2 16,-4 3-1-16,4 4 1 16,-4 1-1-16,2 6 0 15,1 2 0-15,1 6-1 0,3 3 3 16,0 3-1-16,1 4 0 15,0 4 0-15,2 0-1 16,-1 1 2-16,5 1-2 16,0-2 3-16,1 0-3 15,4-1 1-15,4 0 2 16,-1-3-2-16,6 1 0 0,2-5 0 16,0-1 0-16,0-3-3 15,3-3 2-15,3-5 1 16,-2 1 5-16,-1-4 7 0,0-5-6 15,2 0 2-15,-3-4-3 16,-1-3 1-16,0-4-1 16,-5-3 5-16,-4-2-3 15,2-2-2-15,-5 0 0 16,-7 0-5-16,-5 0 1 16,-3 1-1-16,-7 3-27 0,-8-1-52 15,-4-3-26-15</inkml:trace>
  <inkml:trace contextRef="#ctx0" brushRef="#br0" timeOffset="32623.5009">24553 11765 209 0,'0'-11'2'0,"0"4"19"0,4 6 5 16,2 1-22-16,-1 3-13 16,-1 15 7-16,1 1-1 15,-1 9 1-15,-1-1 3 16,0 10 0-16,-1-1-1 0,0 6 0 15,4 2 0-15,-1 6 1 16,2 4-1-16,5 3 0 16,3 0-1-16,4 4 1 15,0-1-1-15,6 3 2 16,2 1-2-16,0-3 1 0,2-1 1 16,3 1-1-16,-1 0-1 15,3-3 1-15,2 5 13 16,1-3-11-16,5 0 1 15,-1-3-1-15,3-6-1 16,2-2-1-16,0-6 2 16,3-6 3-16,2-3 8 0,-2-5 5 15,4-1 3-15,3-3-10 16,-3-4-5-16,3-1-1 16,-1-2 0-16,0-3-3 15,2 0 0-15,1-1-1 0,-2-1 1 16,2-3 0-16,3 1-2 15,0-5 2-15,-2-1-1 16,-1-5 1-16,-2 0-1 16,-7 0-1-16,-3 0-1 15,-9 0-23-15,-4 0-45 16,-10 0-21-16,-9-4-46 0</inkml:trace>
  <inkml:trace contextRef="#ctx0" brushRef="#br0" timeOffset="36685.7003">24348 6704 241 0,'-2'0'38'0,"2"-7"-13"15,0 0-10-15,0 5-4 16,5-1-2-16,4 2-7 0,5 1-4 16,8 0 1-16,3 0-1 15,4 0 0-15,6 4 7 16,1 0-5-16,6 3-6 15,3-2 5-15,-1 0-3 16,8-4 4-16,6 3 2 16,1-4-6-16,8 0 8 0,4 0-4 15,7 0 0-15,3 0 2 16,4 0-4-16,7 0 2 16,3 0 0-16,5 0 1 15,-2 0-1-15,4 0 1 0,-2 0-3 16,2 1 5-16,-5-1-3 15,-1 2 1-15,0-1-1 16,-1 2 1-16,-2 0-2 16,-5-3 2-16,-3 4-2 15,-10-4-1-15,-5 1 3 0,-11 1-2 16,-9 2 2-16,-10-1-1 16,-10 1-1-16,-10-2 1 15,-6 3-1-15,-4 0-9 16,-10-1-4-16,0 2-10 15,-24 1-21-15,-20-4-16 16</inkml:trace>
  <inkml:trace contextRef="#ctx0" brushRef="#br0" timeOffset="37373.1982">10630 6265 169 0,'0'0'-3'0,"11"0"-5"16,8 0 9-16,8 0-4 15,6 0 12-15,8 0 0 16,6 0-2-16,10 0-1 16,8-3-2-16,12 3-3 0,11 0 1 15,10 0-1-15,9 0-17 16,2-2-143-16</inkml:trace>
  <inkml:trace contextRef="#ctx0" brushRef="#br0" timeOffset="39404.2538">11695 12023 228 0,'-25'-12'17'0,"-4"-6"7"15,0 7-9-15,-3-5 3 0,0 6-4 16,-2 1-6-16,-2 2-4 16,2 5-2-16,-3 2-2 15,0 0 0-15,-3 11 1 16,-1 5-2-16,1 4 2 16,-3 3-1-16,3 5 0 15,-4 4 0-15,1 4-1 0,-1 1 1 16,5 2 0-16,2 1 0 15,4-1 0-15,6 2 0 16,7 0 1-16,6 4-1 16,6 1-1-16,0 2 1 15,6 2 0-15,2 2-2 0,0 5 1 16,5 2 1-16,7 3-1 16,2-1-2-16,4 3 1 15,3 1 0-15,2-5-3 16,6 1 3-16,3-6 0 0,1-2-2 15,9-4 1-15,-1-5 2 16,5-2-2-16,3-6 2 16,1-7-2-16,8-4-1 15,-5-5 3-15,5-4 0 16,-2-5-4-16,5-6 3 16,0-3-2-16,0-2 7 0,0-6-3 15,3-5 5-15,3-6-6 16,-5-5 4-16,1-4-2 15,0-6 0-15,-4-4 0 16,-3-4 0-16,-3-6 0 16,-4-2 9-16,-3-2 2 0,-5-3 11 15,-6-1-6-15,-6-3 12 16,-2 4-23-16,-7-1-3 16,-4-1 0-16,-5 5 14 15,-2 0-16-15,-5 2 0 0,-4-2-1 16,0-2-5-16,-6-2-8 15,-10 1-10-15,-7-1 12 16,-6 4-10-16,-9 3 5 16,-5 1 10-16,-6 7 3 15,-6 4 0-15,-6 6 9 16,-3 8-7-16,-2 5 3 16,-2 6-5-16,0 9-31 0,4 1-18 15,-1 0-13-15</inkml:trace>
  <inkml:trace contextRef="#ctx0" brushRef="#br0" timeOffset="41060.3852">11161 11910 178 0,'-36'1'14'15,"-1"2"-12"-15,3 1 0 16,0 4 0-16,3-1 0 0,1 3 0 16,3 5 1-16,0 0-2 15,1 3 0-15,4 7 0 16,-4 6-2-16,5 4 8 16,-1 3-14-16,6 3 9 15,-1 3-2-15,5 5-1 16,4 1 1-16,0 1 0 0,4 5-1 15,2 2 1-15,2 5 0 16,0 1-1-16,11 1-1 16,4 2-1-16,-1 3 0 15,9-3 3-15,3 1-7 0,2 0-8 16,5-4-3-16,1-3 6 16,5-4 3-16,1-3-5 15,4-8 4-15,5-5 0 16,6-4 3-16,3-8-2 15,5-8-45-15</inkml:trace>
  <inkml:trace contextRef="#ctx0" brushRef="#br0" timeOffset="41810.3792">11495 11966 269 0,'0'-8'3'15,"2"-1"-1"-15,11 0-3 0,8 4 2 16,6-1-1-16,4 5-1 16,9-1 2-16,4 2-2 15,3 0 1-15,7 10 1 16,0 7-1-16,5 2 0 16,2 6 0-16,4 7 1 15,1 3-1-15,6 3-1 0,-2 3 3 16,0 0-2-16,-4 4 0 15,-8 3-1-15,-6-2 1 16,-11 4 0-16,-9 6-1 16,-8-1 2-16,-6 2-2 0,-7 3 1 15,-6 0 1-15,-5 4 0 16,0 0-1-16,-7 2 3 16,-11 0-1-16,-3 2-1 15,-8-2 0-15,-5 1 0 16,-6 0-1-16,2-5-5 0,-1-5-52 15,3-11-28-15</inkml:trace>
  <inkml:trace contextRef="#ctx0" brushRef="#br0" timeOffset="43403.9764">12408 12657 208 0,'-13'-7'3'15,"2"0"6"-15,1-4 2 16,0 4 5-16,5-2 10 0,0-2-17 15,-1 0-6-15,3-1-1 16,1-3-1-16,1 3-1 16,1 0-3-16,0-2 4 15,0 1-1-15,8-1-3 0,4-1 1 16,3 1 4-16,3-4-2 16,5 4-1-16,4-5 1 15,0 2-1-15,7-2 5 16,-1 3-1-16,2 0-5 15,1 3 2-15,1 1 1 16,2 1-1-16,0 4 1 0,-1 1-4 16,0 1 3-16,2 2 0 15,0-1 1-15,2 2-2 16,1 2 1-16,2 0 1 16,0 0-1-16,1 0 0 15,1 0 0-15,2 0 0 0,-4 0 0 16,-1 2 0-16,2 3 0 15,-4 1 0-15,4 1 0 16,-4 2 0-16,6 0 0 16,-6 3 0-16,5-1 0 15,0 1 0-15,0 1 0 16,-1 1 0-16,1 0 0 0,1 0 0 16,1 2-1-16,1-3 2 15,-2 1-1-15,1 1 0 16,-2-1 0-16,3 0 0 15,-4 2 1-15,7-2-1 16,-4 1 0-16,0 1 0 0,2-2 0 16,-1 2 0-16,0-1 0 15,3-1 0-15,-2 2 0 16,1-2 0-16,-1 0-1 16,3 2 2-16,-4-1-1 0,6 1 0 15,-6 1 0-15,5 1 0 16,-1-2 0-16,4 4 1 15,-2-2-2-15,1 4 1 16,3-3 0-16,-1 0-1 16,2 5 0-16,-1-5 0 15,1 3 1-15,3-4 0 16,-1 3 0-16,1-3 0 0,1 0 0 16,1-1 0-16,2 1 0 15,-1-1 0-15,2-2 0 16,-1 3 0-16,0-1 0 15,0 0 0-15,0-1 0 16,-1 1-1-16,1 0 1 0,2 1 1 16,-1 0-2-16,2-2 2 15,1 2-1-15,-1 0 0 16,3 0 0-16,0-1 0 16,1 1 0-16,1-3 0 15,-3 1 0-15,3-3 0 0,-1 0 0 16,1-2 0-16,4 0 0 15,-1-3 0-15,0 1 0 16,4-1 0-16,0-1 0 16,0 0 0-16,4-2 0 15,1-2-1-15,2 2 2 0,1-4-1 16,3 2 0-16,-3-2 0 16,1-1 0-16,-2 1 0 15,0-1 0-15,-2 0 0 16,-2 0 1-16,1-1-1 15,1-6-6-15,-1-1 11 0,-1 1-5 16,-1-3 1-16,0-1 3 16,3-3-1-16,1-1-2 15,6-3 3-15,-2-3-3 16,0-1 1-16,1-6-1 16,1 2 0-16,-4-3 0 0,3 0 2 15,-4-3-2-15,5 0 2 16,-2-2-4-16,0 3 2 15,-1-6 0-15,3 0-2 16,-3-2 2-16,4-2-2 16,-3 0 1-16,-1-2-3 15,4-2-5-15,-4 4-3 0,1-3 5 16,-3 1-19-16,2 0-5 16,1-1-10-16,-3-5-9 15,-3-1-36-15</inkml:trace>
  <inkml:trace contextRef="#ctx0" brushRef="#br0" timeOffset="43513.3458">22593 11940 156 0,'60'-52'19'0,"-7"4"0"16,-3 4-8-16,3 1-8 0,-5 4-1 16,-3-1-43-16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42:24.8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14681 9821 135 0,'-3'2'19'0,"-2"-2"-5"15,4 0-4-15,1 0-1 16,0 0-5-16,0 0-12 15,1 0 6-15,6 0 14 16,1 1-7-16,1-1-5 16,1 0 4-16,-3 0-3 15,3 0 0-15,-3 0 0 0,3 0 1 16,0 0 0-16,2 0 3 16,5 0-3-16,-1 0-1 15,4 2 0-15,5 0 0 16,-1 0 0-16,3 1-1 15,-1 3 1-15,4-1-2 0,-1 2 1 16,3-1 1 0,2 2-1-16,3 0 0 0,-1-3 0 15,1 2 0-15,4-2 1 16,1-1-1-16,1-3 0 16,2-1 0-16,0 0 0 15,-1 0 1-15,3 0 0 0,-2 0 6 16,2 0 2-16,-1 0-4 15,-4 0 0-15,3 0 1 16,-7 0 2-16,-1 0-7 16,-1 0 3-16,-3 0-3 15,-5 0-1-15,-1 0-1 0,-6 0 1 16,-2 2-7-16,-7 2-6 16,-3 2-20-16,-9-5-31 15,0 1-55-15</inkml:trace>
  <inkml:trace contextRef="#ctx0" brushRef="#br0" timeOffset="343.7361">14836 9923 123 0,'3'0'13'15,"8"-2"0"-15,5-4-10 16,5 1-1-16,6 3 2 0,7-3 1 15,6 1-1-15,7-1-2 16,8 0 0-16,8-2 1 16,5 1-1-16,5-3-1 15,5 0 0-15,0-2-2 16,0-3-8-16,2-2-63 0</inkml:trace>
  <inkml:trace contextRef="#ctx0" brushRef="#br0" timeOffset="1671.7274">16107 7770 318 0,'-2'-13'21'16,"-5"-1"9"-16,-1-4-13 15,5 4-4-15,-3-2-7 0,3 0 0 16,1 0-2-16,-3-2-4 15,2 0 1-15,-1-3 1 16,0-1-2-16,-2 1 1 16,-1-1 0-16,1-3-1 15,-6 4 0-15,-2 0-1 16,-1-1 1-16,-6 1 0 0,-2 1 0 16,-4 2-1-16,-4 0 1 15,-4 6 0-15,-5 0-2 16,-3 4 1-16,-5 3 1 15,-3 3-2-15,-1 2-3 16,-1 0 3-16,-3 4 0 0,-2 5 2 16,-3 5-1-16,-2 4 1 15,-5 3-4-15,-2 4-2 16,-2 4 4-16,4 3 2 16,2 2-2-16,5 5 4 0,5 2-3 15,2 3 0-15,6 3 2 16,4 2-2-16,3 2-1 15,4 4-1-15,1 1 0 16,-1 6 2-16,6 0 0 16,4 2 0-16,0 4 0 15,3-2 1-15,4 2 0 0,6 2-1 16,3-3-3-16,2 3 2 16,5-2 1-16,4-2 0 15,0 0-1-15,4-4 1 16,9 0 1-16,1 0 1 15,4-4-2-15,0-1 2 16,2 2-1-16,2-4 0 0,-1-2 2 16,2 0-2-16,1-3 0 15,5-4-2-15,-1-3 1 16,3-3 1-16,3-1-1 16,0-1 6-16,5-6-4 0,-1-3-1 15,7-6-1-15,-2-2 2 16,4-4 2-16,3-4-5 15,0-4 3-15,3-1 2 16,-2-5-2-16,1-1-1 16,1-2 1-16,0 0 2 15,-1-7-3-15,-1-3 4 0,0-8-7 16,0-2 6-16,1-3 0 16,0-4-1-16,-3-7-1 15,-1-1 1-15,-3-5 0 16,-1-1 2-16,-7-3 2 15,1-2-4-15,-4-1 1 16,-4-3-1-16,-1-3 2 0,1-1 1 16,-2-3-2-16,-1 0 0 15,1-4-3-15,1 0-1 16,0-1 2-16,2-2-3 16,-5 1 4-16,-3-1-6 0,2-4 5 15,-6 4-3-15,-7-4 2 16,-2 0 0-16,-6 1-2 15,-4-1 3-15,0-4 1 16,0 4 1-16,-7 0 1 16,0 3-4-16,-2-2 2 0,0 8 0 15,-4 0-2-15,0 5 1 16,-9 6-1-16,-2 3-1 16,-3 10 2-16,-7 3 2 15,-3 12-3-15,-11 6-1 16,-5 12 1-16,-3 2-26 0,-5 11 1 15,0 10-13-15,2 12-16 16,5 0-18-16,8 3-49 16</inkml:trace>
  <inkml:trace contextRef="#ctx0" brushRef="#br0" timeOffset="4124.6629">16375 12014 4 0,'-10'-11'243'15,"1"-1"-219"-15,1 0 2 0,1 1-7 16,-1 1-15-16,3-1-1 15,-1 0-2-15,-2 1 0 16,-2-2-1-16,-1-1 0 16,-1 0 0-16,-1 1 0 15,-2-3 1-15,-4 3-1 0,4-4 0 16,-6 2 0-16,1-2 2 16,-1-1 0-16,-2 3-1 15,-2 2 1-15,-4-1-1 16,0 4-1-16,-5 3 1 15,0 0 0-15,-2 2-1 0,-1 4-1 16,-4 0 0-16,1 0-3 16,0 4-1-16,-2 5-10 15,3 0 11-15,-4 1 1 16,3 5 3-16,-3 2-1 16,-1 1-1-16,-3 0 3 15,-2 1-2-15,-2 4 1 0,-2-1 0 16,1 0-1-16,0-1 2 15,2 4-1-15,-1 0 1 16,3 0 1-16,-2 6 1 16,2-1-3-16,2 3 1 15,0-1 2-15,1 4 7 0,0-2-7 16,3 2 0-16,3 1-2 16,0 1 2-16,3 1-3 15,2 0 1-15,-3 4-1 16,2-2 0-16,4 2 0 0,-1-2 1 15,3-2-3-15,2 0 2 16,-2-1 0-16,6 0 0 16,0 1 1-16,3 0-1 15,1 4 0-15,4 0 0 16,-1-1-1-16,1 3 1 16,3 1 0-16,-1 1-2 0,1-1 4 15,0 3-6-15,0-2 4 16,2 0 1-16,-2 1-1 15,5-4 0-15,2-1 0 16,0 0 0-16,1 0 0 16,3 0 3-16,-3 0-6 0,3-1 4 15,1 5-1-15,-2-4 0 16,2 1 2-16,0 2-2 16,0-3 0-16,0 4 0 15,0-5 1-15,0 3 1 16,2 2-2-16,3-3 1 0,-2-1 0 15,4 0 0-15,-2-2 2 16,2 0-2-16,3 1 0 16,-1 1 0-16,-1 4 0 15,2-5 0-15,-1 3-1 16,3 2 1-16,-2-4-1 16,2-1 1-16,-2 2-1 0,3 0 0 15,3-5 1-15,1 6-1 16,0-7 1-16,5 4 0 15,0-6 0-15,0 2-1 16,0-5 1-16,2-1-1 16,1-4 2-16,2 4-2 0,-2-1 0 15,6-4 0-15,0 2 1 16,3-3-1-16,0-3 2 16,1 0-2-16,3-4 0 15,-1 0 2-15,7-1 1 0,-3-3-4 16,0 0 4-16,3-1-2 15,2 0 0-15,-1-3 0 16,1-2 1-16,3 0-1 16,-3-2 0-16,3-2-2 15,2 1 3-15,-1-3 2 16,0 2-3-16,-2-3-1 0,1 0 0 16,2-2 1-16,-2 0-1 15,2 0 1-15,-2 0-2 16,4-2 2-16,1-3-2 15,0-4 3-15,2 0-2 16,2-1 0-16,5-3 1 16,-1 1-1-16,3-1 0 0,-4-3 0 15,0 0 1-15,-2-1-2 16,-5-2 2-16,-4 1-1 16,1-3 0-16,-2-1 0 15,0 1 0-15,-2-1 3 0,-2-2 0 16,-1-2-1-16,2 2 1 15,-3-3 2-15,-4 0 0 16,-1 1-4-16,0-5 0 16,-3 1 0-16,-1-5 3 15,0 2-1-15,-5-2-3 16,2-5 1-16,-2 4-1 0,-2-4 1 16,0 1-1-16,-4-3 0 15,2 1 1-15,-3-3-2 16,-2-3 3-16,0 1 0 15,2-2 3-15,-2 0 1 16,0-2-5-16,0 0 1 0,0 0-1 16,-1-2 2-16,-4 0-2 15,-3 0 1-15,-2-1 2 16,0-2-1-16,-3 1 2 16,0 1 2-16,-2-1-5 0,1-1-2 15,0 1 2-15,-3-3-2 16,-1 4 1-16,0-1-2 15,-2 1 1-15,0-3 0 16,0 1 0-16,0-2 0 16,-4-1-2-16,-1 0 2 15,-3 3-1-15,-1 0 2 0,1-2-2 16,-6 3 0-16,0 2-1 16,1 1-4-16,-4 1-3 15,-5 3-3-15,1 1 7 16,-1-2-6-16,-3 3 7 15,0-2 0-15,-2-1-4 16,-1 2 7-16,-1 0 1 0,-1 1 0 16,-1 3 0-16,-1-4 1 15,-2 6-2-15,-1 0 2 16,1-2-1-16,-6 3 1 16,1 3 2-16,-3 3 4 0,5 1-2 15,-4 1 3-15,-3 4-6 16,0 2 25-16,-2 2-25 15,0 1 1-15,-3 4-5 16,0 1 4-16,-6 2-1 16,0 5-1-16,-5 2 0 0,3 5 0 15,-8 3 1-15,1 0-2 16,-3 3 1-16,-2 10-3 16,-1 5-13-16,-3 6-16 15,0 6-39-15,-8 0-57 16</inkml:trace>
  <inkml:trace contextRef="#ctx0" brushRef="#br0" timeOffset="7171.326">12423 6309 216 0,'2'11'-25'16,"-2"1"32"-16,0 6-5 16,3 5 0-16,2 6-2 15,2 7 7-15,5 4 0 16,1 3-1-16,3 1 3 15,4 5 2-15,4 4-2 0,0 1-2 16,1 3-4-16,4 3 0 16,3-1 1-16,-1 4-4 15,-2 1 2-15,1 0-2 16,-1 0 1-16,-5 1 0 16,-1-1 0-16,-4-2 1 0,-2-3 5 15,-3-4-5-15,-1-3 0 16,-1-2 0-16,0-3-2 15,-2-10 0-15,1-5-20 16,-8-9-50-16,-3-10-73 16</inkml:trace>
  <inkml:trace contextRef="#ctx0" brushRef="#br0" timeOffset="8108.7522">12952 7449 156 0,'-8'-2'-24'0,"3"0"28"16,2 2-1-16,-1 0 0 16,4 2-2-16,0 5-1 15,0 3 0-15,5 5-1 0,1-1 2 16,-1 6-1-16,-1 3 1 15,0 4 1-15,1 3 0 16,-2 4 5-16,1 2 1 16,-1 4-3-16,1 2-2 15,-1 1-2-15,3-3 1 16,0 3-1-16,1-4 0 0,1-3 0 16,7-7-2-16,3-6-25 15</inkml:trace>
  <inkml:trace contextRef="#ctx0" brushRef="#br0" timeOffset="8483.7752">13989 7481 155 0,'-1'-25'12'0,"-11"-2"-7"16,-2-1 3-16,2-1 6 15,2 0 18-15,-5 3-20 0,1-1-4 16,-3 2 0-16,3 5 9 16,1 6 13-16,3 1-6 15,-1 6-6-15,5 2-3 16,3 5-9-16,3 0-5 15,0 5-3-15,0 8 2 16,3 4 0-16,9 7 0 0,3 2 0 16,9 5 0-16,1-4 0 15,2 3 0-15,4-2 8 16,-1-4-6-16,1-4-16 16,-4-7-48-16,-4-11-18 0</inkml:trace>
  <inkml:trace contextRef="#ctx0" brushRef="#br0" timeOffset="8765.0052">14611 6296 229 0,'20'24'-67'15,"0"4"94"-15,1 12-26 16,11 10 3-16,1 6 0 0,3 9-1 16,3 8 0-16,6 9-1 15,0 7-2-15,-1 5 3 16,-5 4-11-16</inkml:trace>
  <inkml:trace contextRef="#ctx0" brushRef="#br0" timeOffset="9499.29">10628 12300 317 0,'0'0'37'15,"0"-6"-23"-15,4-1-11 16,16 6-6-16,3-1 4 16,10 2 0-16,7 0-1 15,9 2 1-15,8 6-1 16,6 5 2-16,4-2-3 0,5 0 1 15,4-3-7-15,0 2 5 16,-3-7 0-16,2-1 1 16,-7-2 1-16,-4 0 1 15,-6 0-1-15,-7 2 2 0,-9 3-2 16,-3 4 1-16,-8 5-2 16,-7 8-1-16,-9 3-23 15,-10 0-102-15</inkml:trace>
  <inkml:trace contextRef="#ctx0" brushRef="#br0" timeOffset="10014.8642">10263 14339 309 0,'15'0'2'0,"4"-5"10"16,10-6-9-16,13 1-1 15,8-5 3-15,13 1 0 0,6-1-1 16,11 1-2-16,6 0-1 16,9 5 2-16,0-4-3 15,6 5 0-15,2 0-1 16,-3 3-20-16,-3 0-70 15,-9 1-2-15</inkml:trace>
  <inkml:trace contextRef="#ctx0" brushRef="#br0" timeOffset="10514.8784">10693 16447 398 0,'-6'0'-4'16,"1"0"19"-16,2 0-5 0,1 0-6 15,2 0-2-15,0 0-2 16,0 0-2-16,3-2 0 15,10-1-4-15,3-1-2 16,7 3-8-16,10-5 10 0,6 2 5 16,7-4 1-16,10-1-3 15,9-2 4-15,7-1 4 16,9-3 0-16,5-1 1 16,4 2 3-16,1 0-6 15,8 5-1-15,-4 7-1 16,-3 2-1-16,-11 11 0 0,-18 8-59 15</inkml:trace>
  <inkml:trace contextRef="#ctx0" brushRef="#br0" timeOffset="15451.9873">10372 10907 310 0,'-15'-9'39'0,"1"-2"-31"16,1 3-4-16,6 4 6 15,0 0-5-15,-2 1 3 0,3 3-4 16,1 0-3-16,-2 0-1 16,0 7-1-16,-5 5 1 15,0 9-1-15,-2 8 0 16,-6 7 2-16,0 9-1 15,-1 5-1-15,-6 7 1 16,0 7 1-16,3 7-2 0,-1 2-1 16,4 9 3-16,3 2-1 15,4 6-1-15,4-1-4 16,5 2 5-16,3 0 0 16,2 0-1-16,0-1 1 15,6-4 0-15,1-1 1 0,-3 0-3 16,-2-3 5-16,-2-4-5 15,0-3 3-15,-6-4-1 16,-7-1 0-16,-5-6 0 16,-3 0 1-16,-6-1-1 15,-2-4 0-15,1-2 1 0,-5-7-1 16,4-8 3-16,2-2-2 16,2-8 0-16,6-7 3 15,2-5-3-15,7-6 0 16,3-5 0-16,2-3 2 15,2-5-1-15,3-1 15 16,0 0-1-16,0 0 5 0,0 0-7 16,0-4-7-16,0-3-4 15,6 0-5-15,1 0 4 16,0 0-2-16,4 2 0 16,3 2-2-16,0 2 1 15,1 1-1-15,1 0-1 0,2 9 0 16,-2 8 1-16,-3 7 1 15,1 6-1-15,-3 6 1 16,-4 6-1-16,0 5 1 16,-5 6-3-16,0 8 2 15,-2 0-1-15,0 4 2 0,0 7 1 16,0 5-1-16,0 1 2 16,1 4-2-16,1 2 1 15,0 3 0-15,0 5 0 16,2 0 0-16,-4 4 0 15,4 4 0-15,-3 4 0 16,1 3-1-16,2 0 2 0,-3 0-1 16,3 0 1-16,-1-2-1 15,2 1 0-15,3-3 0 16,-1-3 0-16,4-4 1 16,0-1-1-16,3-4 0 15,4-6 0-15,2 1 0 0,0-6-1 16,2 1 2-16,0-5-2 15,3-5 1-15,-1-1 0 16,3-4 0-16,-2 2 0 16,-4 0 0-16,-2 4 1 0,-12-2-23 15,-13-2-126-15</inkml:trace>
  <inkml:trace contextRef="#ctx0" brushRef="#br0" timeOffset="17514.3403">11817 11832 357 0,'0'-6'19'0,"0"-6"-15"15,0 1 6-15,7 5 4 0,5 3-13 16,10 1-3-16,5 2 3 15,7 0-3-15,7 0 4 16,8 9-3-16,5 1 2 16,4 5-2-16,6 0 2 15,3 5-2-15,4 4 1 16,3 1-1-16,3 1 1 0,6 4-1 16,-1 1 2-16,4 5-2 15,-1-3 2-15,-2 5-1 16,1-2-1-16,-5-1 2 15,-2-3-1-15,-1-1 0 0,-5 1 0 16,3-4 0-16,-4-1 1 16,-2 0-1-16,-3-4 0 15,-4 2 1-15,-5-2-2 16,-9 1 1-16,-6-2-5 16,-11 2-15-16,-4-3-18 0,-11 4-16 15,-8 0-1-15,-5-5-24 16</inkml:trace>
  <inkml:trace contextRef="#ctx0" brushRef="#br0" timeOffset="18217.4004">11722 13561 191 0,'19'9'-13'16,"1"-3"18"-16,2 1 4 16,1 1 10-16,2 3-7 0,2 0-3 15,2-1 17-15,3 1-13 16,4 2-5-16,6-4-6 15,1 3 1-15,7-3-1 16,7 0 1-16,4-4-1 16,8-3 0-16,-1 0 2 15,5-2-3-15,8 0 2 0,2 0 12 16,6-9-6-16,7 0-3 16,1-2-3-16,3-1 2 15,-1-2-3-15,-4-3 0 16,-3 2 0-16,-8-2 0 0,-4 3 7 15,-9 2-4-15,-3 3-2 16,-5 3-1-16,-5 3 0 16,-8 3-2-16,-5 0 0 15,-8 7-5-15,-5 7-42 16,-11 2-59-16</inkml:trace>
  <inkml:trace contextRef="#ctx0" brushRef="#br0" timeOffset="18873.6152">11745 15654 162 0,'3'0'94'15,"-3"0"-65"-15,3 0-17 0,2 0-10 16,0-4-1-16,4 1 1 15,4-1 0-15,1-2-3 16,4 1 5-16,2-2-4 16,3-6 2-16,4 3 0 15,7-8 0-15,4-4-1 0,9-3-1 16,7-5 2-16,4-4-1 16,11-5 0-16,5-2 1 15,5-2 3-15,6-3-4 16,4 0 0-16,0-6 2 15,3 0-5-15,3-4 0 16,0 2 3-16,-1-2-1 0,-5-3 0 16,-4 2 0-16,-2 1 3 15,-6 4-3-15,-5 0 1 16,-4 4 0-16,-3 3-1 16,-4 9 1-16,-7 6-4 0,-6 7-1 15,-11 3-47-15,-6 6-72 16</inkml:trace>
  <inkml:trace contextRef="#ctx0" brushRef="#br0" timeOffset="19764.2066">11529 14797 258 0,'12'-11'35'0,"-2"-6"-19"16,5 5-11-16,1-1 7 15,4 1-4-15,1-1-4 0,0 2-2 16,3 0-1-16,-2 1 0 16,-1 1-1-16,4 1 0 15,2-2 0-15,2 4 0 16,5-6 1-16,3 2-2 16,5-3 2-16,5 1-1 0,7-6 0 15,3 4-1-15,8-4 1 16,5-2 1-16,9 2-2 15,8-5 1-15,7 0 0 16,5-4 1-16,7 0-2 16,3-5-8-16,2 3 4 0,1-3 3 15,-5 0 1-15,0 4 1 16,-12 3 1-16,-4 2-1 16,-8 1 1-16,-4 6-2 15,-11 2 2-15,-3 1-1 16,-10 6-29-16,-4 0-48 0,-9 0-5 15</inkml:trace>
  <inkml:trace contextRef="#ctx0" brushRef="#br0" timeOffset="20186.0589">13769 13890 355 0,'-14'-17'-1'16,"2"1"22"-16,4 0 2 16,1 5 5-16,2 3-18 15,3 2-5-15,-3 3-4 0,5 1 0 16,0 2-4-16,0 0-7 15,0 2-32-15,12 3 25 16,2 4 14-16,9 0 3 16,4 0 0-16,7-2 2 15,2 2 0-15,0-2 2 16,-4 2-4-16,-7 4 2 0,-3-3-2 16,-10 10-2-16,-12 3-1 15,0 4-12-15,-20 6 20 16,-9 5 2-16,-17 7-3 15,-3 5-2-15,-9 5 0 16,-1 5-2-16,-6 8 1 0,6 2-1 16,3-4-54-16,2-7-128 15</inkml:trace>
  <inkml:trace contextRef="#ctx0" brushRef="#br0" timeOffset="20857.848">11743 13021 401 0,'-12'-11'-10'0,"5"-5"15"16,-1 5-4-16,3 5 3 0,3 0 0 15,2 4-4-15,2 2-11 16,11 0-1-16,9 0 3 16,9 0 5-16,11 0 1 15,8 2-4-15,11 0 7 16,8 0 1-16,7-2-1 16,9 0 3-16,3 0-3 0,2 0 3 15,3 0 1-15,2 0-3 16,-3 0-1-16,1 2 1 15,1 1 0-15,-3 2-2 16,1 0 2-16,-4 3-1 16,-1 1 0-16,-2 1 0 15,-6 0 0-15,-9-2-5 0,-4 1-33 16,-6-2-6-16,-10 2 0 16,-10-5-30-16,-6-3-11 15</inkml:trace>
  <inkml:trace contextRef="#ctx0" brushRef="#br0" timeOffset="21201.5966">13277 12755 300 0,'-4'-9'28'16,"2"0"-9"-16,1 0-3 15,1 4-4-15,0 3-8 0,10 2-4 16,10 0 2-16,7 0-1 16,6 4 1-16,6 6-1 15,4 3 0-15,2 1 0 16,-1 2-2-16,2 4 0 0,-3 3 2 15,-3 2-1-15,-3 6-1 16,-6 2 1-16,-9 7-1 16,-8 11-4-16,-14 13-23 15,-15 13-5-15,-26 5-23 16,-26 8-134-16</inkml:trace>
  <inkml:trace contextRef="#ctx0" brushRef="#br0" timeOffset="23841.9945">16692 12785 54 0,'26'-8'76'0,"-5"-5"-102"16,0 0-28-16</inkml:trace>
  <inkml:trace contextRef="#ctx0" brushRef="#br0" timeOffset="25091.9189">16859 12666 120 0,'3'-13'41'16,"-2"-1"-7"-16,-1-4 15 16,0-2-25-16,0-6-6 15,0-3-9-15,0-3-2 0,0-2-5 16,-1-2-1-16,-7 1 0 16,-1-1-1-16,-2 0 0 15,-3 3 3-15,0-3-3 16,-5 2 0-16,-1 0 0 15,-2 0 2-15,-4 1-2 0,-4-2 7 16,-4 2-4-16,-2 3-1 16,-4-2-1-16,-5 5 0 15,-2 0-1-15,-3 2 2 16,-4 4-2-16,-5 1 3 0,-4 2-3 16,-5 4 0-16,-2 1 0 15,-2 7 0-15,-1 0-2 16,-2 6 2-16,4 0 2 15,1 0-2-15,0 10-2 16,-4 5-1-16,3 0-4 16,-5 5 5-16,4 2 0 0,-3 3-1 15,1 7 4-15,1 0-1 16,5 7 0-16,-1 2-1 16,8 7 0-16,4 2 1 15,3-2-1-15,3 6-4 16,9-2 6-16,1 3-2 15,4 0 1-15,1 0-1 16,4-1 0-16,1-1 1 0,6 1-1 16,0 0 0-16,9 1 0 15,3 2 0-15,3 2 0 16,4 0 1-16,3 2-4 0,1 1 4 16,0 0-1-16,1 3 0 15,-1-1 1-15,-3 1 0 16,4-3 0-16,-5 4 0 15,5-3 1-15,-3 4-2 16,3-2 1-16,1 3 0 16,0 0-1-16,0 0 3 0,5 3-1 15,2-3-1-15,1 1 2 16,-1-1-2-16,0 2 0 16,-1 0 2-16,2-1-2 15,1-3 0-15,2 2 0 16,0-2 0-16,5-2 0 15,2 0-7-15,3-3 4 0,2-3 3 16,1-6-3-16,3 0 3 16,2-6 1-16,1-1-1 15,3-4 0-15,2 0 0 16,5-1 2-16,5-5-2 0,1 1 3 16,5-2-4-16,3-4 4 15,3 0-2-15,5-3 1 16,4-4 0-16,2 2-2 15,2-5 1-15,1-2 0 16,3-6 2-16,1-1 0 0,0-7-2 16,1-4 3-16,4 0 3 15,-2-10 0-15,3-4-1 16,2-5 0-16,-1-4 1 16,1-4-1-16,0-4 0 15,-1-3 0-15,-1-5-1 0,2-4 0 16,-6-3-3-16,-1-1 1 15,-5 0-3-15,-4-2 1 16,-6-2 0-16,-4-4-1 16,-4-2 0-16,-4-6 0 15,-3-5-1-15,-5-1 2 0,-2-2 5 16,-5-3 0-16,-2-1 0 16,-5 2-3-16,-1-4 0 15,-6-1-1-15,-3-2-2 16,-4-2 1-16,-2-2-2 15,-6 0 0-15,-3 0-3 16,-2 2-1-16,-2 2 4 0,-10-1 1 16,-3 1-1-16,-3 2 0 15,0-2 1-15,-7 1 1 16,0-1-2-16,-2-3-1 16,-3 3 3-16,-4 3-1 15,0 1 1-15,-6 3 0 0,-1 0 0 16,-2 3 2-16,-3 2-2 15,0 6-1-15,-4-1 0 16,-3 10-1-16,-3 6 1 16,-5 5-10-16,-7 8-7 15,-5 5-9-15,-5 8 0 0,-5 7-19 16,-7 4-25-16,-8 5-71 16</inkml:trace>
  <inkml:trace contextRef="#ctx0" brushRef="#br0" timeOffset="26013.723">16060 11181 269 0,'-16'-23'5'0,"4"-2"-2"16,-1 6-3-16,2-1 1 0,4-1-1 15,-1 3 0-15,3 0 1 16,2 0-1-16,1 0 0 16,2-1-1-16,0 1-1 15,0 0 11-15,5 1 15 16,7-4-8-16,-2 6-9 16,4-2-4-16,3 5 0 0,-4 2 0 15,4 0-3-15,-3 3 0 16,1 6-1-16,-5 1 3 15,-3 0-4-15,-3 5-3 16,-4 9-2-16,0 2 2 16,-9 7 9-16,-7 2-1 0,-2 4-2 15,2 3-1-15,1 0 0 16,3-1 1-16,4 1-2 16,5 0 1-16,3-4-1 15,0-1-3-15,10-2-2 16,5 0-2-16,5-2 1 0,6-3 3 15,-2 1-2-15,7-5 6 16,-1 1-6-16,4-1 10 16,-1 0 0-16,-5-2-2 15,1 2-2-15,-5 2 1 16,-6 2 0-16,-4-1-2 16,-3 4 1-16,-6 4-3 0,-5 4-9 15,0 2-5-15,0 1-58 16,0 0-19-16</inkml:trace>
  <inkml:trace contextRef="#ctx0" brushRef="#br0" timeOffset="27779.2523">15191 15299 241 0,'57'-16'8'0,"4"-4"-7"0,2 2 4 16,5 0-1-16,3-1 2 15,4 0-1-15,-2 0 0 16,8 0-4-16,1 1 1 16,-1 1-2-16,1 3 0 15,-1 0-2-15,-3 2-10 16,3-1-58-16,-4 1 9 0,-3 0 15 15,0-1-35-15</inkml:trace>
  <inkml:trace contextRef="#ctx0" brushRef="#br0" timeOffset="30247.7987">15908 11679 156 0,'-11'-26'20'0,"0"-1"13"16,0 2 6-16,2 3-18 15,2 5-6-15,0 1-2 16,4 1-4-16,-2 3-6 0,2 3-2 16,3 2 0-16,0 1-2 15,0 1-8-15,0 4 5 16,8-3 2-16,6 0-4 15,7 1 14-15,10-3-7 16,8 3 1-16,8-1-1 16,10 1-1-16,4 1 1 0,6 0-1 15,1 1 0-15,6 1 0 16,-6 1-2-16,1 11-25 16,-3 12-43-16,-10 6 8 15,-14 11-75-15</inkml:trace>
  <inkml:trace contextRef="#ctx0" brushRef="#br0" timeOffset="32013.3107">17459 13686 76 0,'0'-2'3'0,"0"-2"1"16,0 1-1-16,0-2 7 0,0 1-4 15,2 1-4-15,0-3-2 16,1 3 1-16,-1-3 0 15,-1 3-1-15,3-3 1 16,-2 1-1-16,-2-1 0 16,1 1 0-16,-1 2 2 0,5-3 9 15,-5 1 9-15,0 0-2 16,2 1-4-16,-2 0-1 16,3-1 5-16,-3 3-5 15,2-1 12-15,0-1-20 16,1 3-2-16,1-3 3 0,-1 1 0 15,0-1 9-15,4-2 8 16,-2 1-4-16,2 0-4 16,0 0-5-16,1-3-6 15,4-1-1-15,-3 4 0 16,6-2 0-16,-5 1 2 0,2 1 3 16,1 0-4-16,1 0-1 15,-1 1-1-15,1-2 1 16,3 3-2-16,-2-2 1 15,4 1-1-15,-4 1-1 16,4-1 0-16,-3 3 1 16,4-4-1-16,0 1 1 0,-3 4-1 15,3-1 0-15,-2 1 1 16,0 0-2-16,-1 0 1 16,0 0 0-16,0 0 0 15,0 0 0-15,1 0 0 16,4 1-1-16,-1 3 1 0,1 1 0 15,3-4 1-15,1 1-1 16,-2 1 0-16,1 0 0 16,1 1 0-16,-1-2 0 15,0 2 0-15,-2 2-1 16,7-2 2-16,-1-2-1 0,3 4-1 16,1-3 1-16,3 2-2 15,-2 1 4-15,0-1-2 16,0-2 0-16,0 3 1 15,-3-1-1-15,1-1 0 16,2 1 1-16,0-4-2 0,5 2-5 16,-4-3 7-16,6 0 1 15,2 0 0-15,3 0-2 16,1 0 1-16,-1 0-1 16,5 0 0-16,-5 0 1 15,3-2-1-15,-3 1 2 16,-1 0-3-16,0-2 2 0,-3 1-1 15,4 2-3-15,-5-4 4 16,1 1-1-16,-7 3 1 16,1-4 0-16,-5 3-3 15,-6-2 4-15,-4 3-3 16,-1-1 1-16,-5 1-1 0,-6 0-11 16,-1 0-16-16,-1 0-23 15,1-3-42-15,-3-1-26 16</inkml:trace>
  <inkml:trace contextRef="#ctx0" brushRef="#br0" timeOffset="32653.8626">19341 13309 195 0,'-2'0'32'0,"0"0"6"16,2 0-29-16,0 0-4 15,0 0-7-15,0 3-6 16,0 0 6-16,6 3 8 16,1-1-1-16,0 2-2 0,2 0 0 15,3 3-2-15,0-4 2 16,2 0 6-16,2 1 0 15,3 0-1-15,0 0-2 16,3 0-1-16,0-1-3 16,2 0 3-16,-1 0-1 15,-2-2 6-15,-1 2-3 16,-1-3-3-16,-4-2-1 0,-2 3 1 16,0-1 0-16,-3-2 0 15,0 2 0-15,-2 0 4 16,1 1-3-16,1-3-3 15,-7 4-1-15,4-1 0 0,-2-2-2 16,1 4 1-16,-5-3-1 16,1 2 0-16,0 1-2 15,-2-2-2-15,0 3 12 16,-4 1-6-16,-6 5 1 16,-7 1 0-16,-5 8 1 0,-9 6 1 15,-11 12-4-15,-9 10 1 16,-15 14-1-16,-16 12-37 15,-11 10-66-15</inkml:trace>
  <inkml:trace contextRef="#ctx0" brushRef="#br0" timeOffset="34185.0385">19677 13493 301 0,'-15'-7'10'0,"3"0"2"16,1 2-7-16,3 3-2 16,1 2-3-16,-1 0 1 0,2 0-1 15,1 0 0-15,-1 0 0 16,1 0 1-16,0 0-2 15,1 4 1-15,4-1-1 16,0 2-2-16,0 2-5 16,0-1 4-16,5-2 0 0,4-1 1 15,2-3 1-15,5 0 5 16,2 0 5-16,4-7 4 16,3-6-1-16,3 0-1 15,8-6 0-15,6 0-1 16,3-5-5-16,3-5 0 15,7 0-1-15,4-7 0 0,-1 0-3 16,3-4 0-16,5-2 1 16,-2-2-2-16,-3 1-4 15,6 0 2-15,-8-2 1 16,0 3 1-16,-4-3 3 0,-4 3-2 16,-2 0 0-16,-6 3 1 15,-1 5 2-15,-3 2 4 16,-5 5-3-16,0 6-2 15,-5 3 0-15,-2 7-3 16,-3 4 0-16,-2 7-5 16,-4 0-35-16,-7 4-23 0,-8 7-69 15</inkml:trace>
  <inkml:trace contextRef="#ctx0" brushRef="#br0" timeOffset="34903.6993">19795 13886 330 0,'6'-4'-6'0,"-1"-5"18"16,2 1-4-16,1 2-6 16,2 2 2-16,1 1-5 15,2-1 5-15,-1 1-2 16,0-1-2-16,1 3 1 15,-1-3-1-15,3 2 0 0,1 0 2 16,2-1-3-16,2 1-5 16,1-2 9-16,6 1-1 15,6 1 2-15,4-3-1 16,7 1 0-16,5-2-1 16,6 1 0-16,6-3-2 15,7 2 1-15,1-3 0 16,4 0-1-16,-2 1 0 0,4-3 1 15,0-2-1-15,1 2 0 16,-5 1 0-16,-1-1 0 16,2 0 1-16,-9-1 0 0,-2-1 0 15,-8 3 0-15,-7 1 1 16,-11 0-1-16,-7 1 3 16,-11 3-3-16,-4 3 0 15,-8 2-2-15,-5 0-2 16,-1 6-25-16,-18 5-8 15,-8 3-8-15,-7 0-61 16</inkml:trace>
  <inkml:trace contextRef="#ctx0" brushRef="#br0" timeOffset="35684.9408">19682 13723 314 0,'0'-10'4'16,"0"-1"-3"-16,0 2 1 15,0 4 0-15,2 0-2 16,-1 1 0-16,-1 2-2 16,0 0 1-16,2 0 0 15,-2 2-2-15,0 0 0 0,0 0 1 16,2 0 1-16,0 0 1 15,-1 0-1-15,4 0-1 16,-2 0 1-16,1 2 1 16,-1 3 0-16,2 1 1 0,2-1-2 15,-1 2 2-15,2 3-1 16,-3-2 0-16,3 3 0 16,-1 0 2-16,3 3-2 15,1-1 0-15,-3 2 0 16,7 0 1-16,-1 1 1 0,3 2 1 15,2 1-1-15,3 3 0 16,1 1-1-16,3 0 0 16,2 4 1-16,-1-2-1 15,6 2-1-15,-3 1-1 16,2 1 3-16,2 1-2 16,6-1-2-16,-3 1 4 0,7 2 3 15,0 0-3-15,3 0 0 16,3 2 0-16,3 4 1 15,2-1-1-15,3 0 2 16,-1 3-1-16,2-1 4 0,-2 0-3 16,1 0-3-16,-4 1 2 15,-3 0-3-15,-5 0 1 16,-2 1 0-16,-2-3 2 16,-4-1-3-16,-2-1 1 15,-6-6-1-15,1-2 1 0,-1-1-1 16,-1-4 0-16,-4-3 1 15,1-2-1-15,-7-2 0 16,-1-2-8-16,-4-4-42 16,-4-6-54-16,-7-4-58 15</inkml:trace>
  <inkml:trace contextRef="#ctx0" brushRef="#br0" timeOffset="36356.7288">19835 13818 182 0,'0'0'27'0,"5"-3"11"15,2-3-34-15,2 2-1 16,5-3-3-16,5 2 3 0,0 0-3 16,8 1-6-16,3-3 14 15,9 2-8-15,2-2-10 16,7 0 18-16,6 1-8 15,5-1-37-15,8 2 25 0,1-1 2 16,6 1 10-16,2 1 2 16,0 2 1-16,3 1-1 15,-1 1-2-15,3 0 0 16,-3 0 1-16,0 3-13 16,-3 2-27-16,-5 3-55 15</inkml:trace>
  <inkml:trace contextRef="#ctx0" brushRef="#br0" timeOffset="38169.2203">21777 12238 255 0,'-10'-9'7'16,"0"-2"3"-16,-2 2 1 15,0 2 3-15,-1 2-2 16,1-1-6-16,-5 5-2 0,1-1-3 16,-2 2 0-1,-1 0 1-15,-3 2-4 0,0 6 4 16,0 6-4-16,2 3 2 15,-2 2-1-15,0 6 0 16,1 2 0-16,1 5-1 16,2 6 1-16,0 3 1 0,3 7-2 15,5 2 1-15,3 5 0 16,7 0-3-16,0-1 3 16,3 0 0-16,11-10 0 15,3-3-10-15,5-3-1 16,5-8 13-16,7-7-2 0,7-3 2 15,5-3 3-15,10-4 1 16,5-1-3-16,3-4 2 16,1-8-3-16,0 0 0 15,-3-2 1-15,-6-14-1 16,-2-4 1-16,-3-8 6 16,-7-6 11-16,0-4 3 0,-10-8 1 15,-2 0-6-15,-5-6-1 16,-4 0-1-16,-5 0 1 15,-5 2-7-15,-4 0-6 16,-5 4 0-16,-4-1-3 0,0 7-4 16,-13 0 8-16,-7 6-7 15,-8 2-15-15,-10 4 9 16,-6 1 4-16,-10 9 0 16,-4 3 8-16,-9 3-2 15,-3 8-1-15,0 4-11 16,-4 8-4-16,6 8-3 15,2 9-7-15,3 9-14 0,2 5-17 16,8 7-40-16,4 4-55 16</inkml:trace>
  <inkml:trace contextRef="#ctx0" brushRef="#br0" timeOffset="38981.6928">22000 13479 443 0,'6'-17'13'0,"-4"-1"-1"16,0 3-7-16,-2 5 2 15,0 0-3-15,0 3-4 16,0 1 1-16,0 2-2 15,-8 0-18-15,-5 2-17 16,0-1 8-16,-8 0 5 0,-2 3 8 16,-6 0 11-16,-1 0 4 15,-3 0 1-15,-1 0-1 16,0 6 0-16,0 0 3 16,0 3-3-16,0 2 1 15,0 4 0-15,1 2 0 0,5 1 1 16,3 4-1-16,-1 5-1 15,5 3 0-15,2 6 0 16,0 3-1-16,3 3 2 16,5 2-1-16,1 4-3 15,4 0 2-15,6 2 0 16,0-1-2-16,11 1 2 0,7-6-2 16,8-3 5-16,8-7 2 15,5-5-2-15,5-8 1 16,7-7-1-16,6-7 0 15,3-5 0-15,1-2 0 0,3 0-1 16,-2-9 1-16,-5-5-2 16,-2-6 1-16,-8-1 1 15,-1-11-2-15,-7-4 9 16,-5-7 6-16,-5-1-7 16,-9-4 9-16,-3-2-14 0,-6-2 1 15,-8-2-3-15,-3 3 0 16,-2 1 0-16,-12 3-3 15,-4 3-4-15,-6 6-8 16,-10 4 5-16,-7 8-5 16,-7 2-4-16,-9 8 3 15,-6 4 10-15,-1 7-2 16,0 5 2-16,-1 2 3 0,4 11-18 16,2 7-32-16,4 2-48 15</inkml:trace>
  <inkml:trace contextRef="#ctx0" brushRef="#br0" timeOffset="39965.999">21913 14670 231 0,'-17'-13'25'15,"-5"0"-19"-15,1 2 3 16,-2 1 1-16,-2 2-1 0,-4 3 0 16,-2 2-4-16,-1 3-4 15,-2 0 0-15,-4 0 0 16,-2 0 1-16,3 8-1 16,-1 3-1-16,1 3 0 15,-1 3 1-15,3 2-1 0,1 3 2 16,2 4 0-16,0 5 0 15,6 3 2-15,2-1-4 16,4 5 3-16,2 0-3 16,4 9 0-16,7 0 0 15,3 3-1-15,4 5 1 16,0 0-2-16,9 2 2 0,5 0 0 16,6-2 0-16,2 1 0 15,5-4-3-15,2 0-3 16,6-6 11-16,3-3-2 15,5-4-2-15,2-3 5 16,5-4-2-16,0-9 1 0,8 0 2 16,1-5-3-16,-1-4-1 15,1-3 0-15,-4-8-2 16,1-3 1-16,-4 0 0 16,-2-8 1-16,-3-10 5 15,-4-3 2-15,-5-8-1 0,-2-5 2 16,-5-5 5-16,-4-6-1 15,-7-3-4-15,-1-2-2 16,-5-2-2-16,-5 0-2 16,-3 0 4-16,-6 4-3 15,0-2-3-15,-4 1-3 16,-7-1 1-16,-1-2 0 0,-5 2-1 16,0 2-1-16,-7-2 2 15,0 2-3-15,-4 4 0 16,-5 2 2-16,-1 3-4 15,-7 3 4-15,-6 8-1 16,-4 7 0-16,-5 9-18 0,-7 2-5 16,-1 8-4-16,-1 2-3 15,-1 0-9-15,0 9-20 16,5-2-49-16</inkml:trace>
  <inkml:trace contextRef="#ctx0" brushRef="#br0" timeOffset="40653.4249">21094 14648 289 0,'-9'-18'9'0,"1"2"7"16,1 0 8-16,0 4 2 16,2 2-9-16,0 3 0 15,-3-2-12-15,4 4-1 16,-1 1 0-16,1 1-2 0,3-1 0 15,-3 4-2-15,2 0 1 16,1 0-2-16,1 9-1 16,0 7-2-16,0 5 2 15,0 8 1-15,5 7 0 16,2 3 0-16,3 3 1 16,2-1-1-16,0 1 2 0,3-5-1 15,-3-5 1-15,3-4-3 16,-1-4-5-16,1-6 5 15,2 0 7-15,0-4-2 16,0-2-1-16,-4 1 0 16,-2-2-2-16,-1-3 1 0,-3 2 0 15,-1-3-1-15,-4 0 1 16,-2 0 3-16,0 4-1 16,-11 2 0-16,-14 7-1 15,-20 7 1-15,-20 13-1 16,-21 10 1-16,-33 10-3 15,-20 4-38-15,-27-3-166 0</inkml:trace>
  <inkml:trace contextRef="#ctx0" brushRef="#br0" timeOffset="42543.9813">19662 13722 340 0,'0'-13'3'0,"0"-1"2"15,0 3-3-15,3 2 6 16,-2 2-3-16,-1 2 0 0,2 1-4 15,0 3 1-15,0 1-2 16,-2 0-2-16,1 0-2 16,4 0 2-16,1 0 2 15,1 3 0-15,2 6-2 16,2-2 2-16,1 6 0 0,6-1 0 16,2 4-3-16,1 2 3 15,5 4-1-15,1 2 2 16,1 3-1-16,3 4 0 15,-1 1-2-15,4 3 0 16,0 3 1-16,4-3-1 0,2 3 1 16,-1-1-3-16,6 3 3 15,0-1 1-15,3 0 1 16,-2-1-1-16,2 2 0 16,-1 2 0-16,0 2 2 15,-1-1-3-15,-2-2 2 16,-2 0-1-16,1-2 1 0,-3-4 0 15,0-2 0-15,-1-1 4 16,-2 0 0-16,2-3-1 16,-2-1 0-16,1 1-2 15,-4-4 0-15,0 1-1 16,-2-1 0-16,-3-4 0 0,-4 2-1 16,1-6 1-16,-7 1-1 15,1 0 0-15,2-4 1 16,-7 0-2-16,0 0-10 15,-3 0-13-15,-3-4-42 16,-3-5-71-16</inkml:trace>
  <inkml:trace contextRef="#ctx0" brushRef="#br0" timeOffset="42981.4492">21045 14660 341 0,'-9'-15'6'16,"0"2"13"-16,2 1-4 15,1 6-3-15,1 0-4 16,0 3 1-16,3 2-7 15,0 1-2-15,2 0-6 16,0 3 2-16,0 9-2 0,4 2 3 16,6 4 1-16,5 1 0 15,1 3 2-15,5 0 0 16,0 1 0-16,1-2 1 16,-2 1-1-16,-3-5 1 15,-3 1-1-15,1-6 1 16,-3 1-1-16,-5-2 0 0,1-2 0 15,-1-3 1-15,-2 4-1 16,-3-3 1-16,-1 2 1 16,-1 1-1-16,0 1 1 15,-12 3 2-15,-8 7-2 16,-14 3 2-16,-11 2-3 0,-16 9-4 16,-14-5-47-16,-13-4-111 15</inkml:trace>
  <inkml:trace contextRef="#ctx0" brushRef="#br0" timeOffset="43715.8032">14523 15216 339 0,'-14'5'9'0,"3"-5"-1"16,4 0-5-16,3 0-2 16,4 0-3-16,0 6-3 15,6-2-2-15,6 1 1 16,6-2 4-16,7 1 0 0,7 0 6 15,5-2-35-15,4 0-17 16,8-2 0-16,0 0 3 16,5 0 6-16,4-2 11 15,0-4 10-15,1 2 13 16,4-1 13-16,3 0 5 16,4-1 5-16,5 1 1 0,6-2 1 15,5 0 5-15,2 0 1 16,4-2 20-16,3 0-24 15,0 0 0-15,0 2-9 16,-3 0-6-16,-4 2-4 16,0 3 1-16,-1 2-2 0,-11 0-2 15,-6 3-1-15,-11 3-66 16</inkml:trace>
  <inkml:trace contextRef="#ctx0" brushRef="#br0" timeOffset="97090.165">10769 16885 365 0,'-8'-12'4'0,"1"0"4"0,0 2 14 15,3 0-3-15,3 2-10 16,1 0 2-16,0 3-7 16,0-2-7-16,5 0 2 15,5 2-3-15,7-3 1 16,5 1 2-16,0 0-5 0,9 2 1 16,3-1 9-16,0 1-6 15,3 1-3-15,3-3 9 16,1 4-8-16,3-1 1 15,2 4 5-15,3-2-5 16,4 4 10-16,1-2-6 16,8 0 0-16,-1 4-1 0,8 1 1 15,2 0-1-15,1 3 1 16,4-1-2-16,2 0 0 16,3 2 3-16,1 0-2 15,3 1 0-15,3 5 0 0,2-3 0 16,5 4 1-16,0-3-1 15,2 1 0-15,4-2 1 16,3 1-1-16,1-2 1 16,5-3-2-16,6 2 1 15,-1-2 0-15,4-1-1 16,3 1 4-16,6-1-3 0,0 0-1 16,3-2 0-16,1 1 2 15,4-4-2-15,0 1 3 16,1-3-2-16,6 0 0 15,-1 0 2-15,4 0-2 16,4 0 0-16,-1 0 0 16,2 2 1-16,5 0-1 0,-2 1 1 15,4-1 1-15,5-2-2 16,-4 0-1-16,4 0 2 16,-3-4-1-16,1-1 1 0,3-2-1 15,1 0 2-15,3 2-2 16,-3-3 0-16,5 3 1 15,1-1-2-15,0 1 1 16,4 0-2-16,0-2 4 16,1-1-2-16,3 0-3 15,2-3 8-15,4 0-6 0,-2 1-5 16,0-1 13-16,1-2-11 16,-1 1 11-16,2-2-6 15,-2 3 0-15,4-2-1 16,-1 3 4-16,3-1-5 15,-4-2 0-15,0 3-2 16,-2-4 6-16,-5 3-3 0,-5-2-3 16,-7 5 4-16,-8-4 3 15,-2 4-4-15,-8 1-1 16,-4 3 0-16,-8-3 1 16,-7 1 1-16,-5 0 1 0,-9-2-2 15,-5-1 0-15,-11 1 1 16,-6-1 1-16,-7-2-2 15,-12 4 1-15,-5-3 2 16,-8 4-3-16,-8-1 2 16,-6-1-2-16,-6 1 0 15,-4 2 1-15,-3 1-1 0,-1 3-1 16,-8-6-44-16,-8-8-102 16</inkml:trace>
  <inkml:trace contextRef="#ctx0" brushRef="#br0" timeOffset="99293.1425">12822 12066 354 0,'-3'-5'-1'0,"-1"-4"7"15,1 4 4-15,3-1-2 0,0 6-5 16,0 0-3-16,0 0-3 16,5 0 7-16,4 0-1 15,4 0-3-15,2 7 0 16,6 3 1-16,4-2-4 16,4 5-2-16,8-1 6 15,4 2-1-15,8 1 1 16,3 0-2-16,5 0 0 0,4 0 2 15,0 0 2-15,6 2-6 16,-4 1 7-16,2-3-2 16,-1 5-1-16,1 0-1 15,-1 1 1-15,-1 0-1 0,-2-1 0 16,-1 2 0-16,-5-4 1 16,-2-3-1-16,-5 2 1 15,-6-5-2-15,-1 2 2 16,-2-1-1-16,-5-2 0 15,-2 2-4-15,-6-1-40 16,-3-4-69-16,-7-1-56 0</inkml:trace>
  <inkml:trace contextRef="#ctx0" brushRef="#br0" timeOffset="99949.3417">11761 13706 142 0,'-1'0'205'0,"1"0"-184"0,0 0 4 16,0-3-21-16,3 3-2 16,9-3 1-16,5 1-3 15,8 1 1-15,4-3-3 16,7 1 3-16,6-1-2 0,6-2 3 15,5 3-2-15,4-2 1 16,6-1 0-16,6-2 0 16,4 0-1-16,2-1 0 15,3 1 1-15,5-3-1 16,2 2 1-16,2-2-4 16,4 0 4-16,1 3 0 0,3-3 0 15,-5 4-1-15,-2 0 1 16,-2 0-1-16,-9 1 1 15,-1 2-1-15,-4 1 0 16,-6 3-1-16,-3 0 1 16,-4 0 0-16,-5 0-4 0,-5 5-22 15,-8-1-50-15,-9-1-62 16</inkml:trace>
  <inkml:trace contextRef="#ctx0" brushRef="#br0" timeOffset="100605.5586">12157 15349 315 0,'8'-15'5'0,"4"-3"-2"16,7 2 0-16,1 2 2 15,2-2-1-15,2 0 1 16,7 0 1-16,-1-4-1 15,6 3 0-15,4-1-3 16,3-4-1-16,7 0-1 16,4 1 0-16,3-2 1 0,4 0-1 15,7-4-1-15,1 1 0 16,1-1 1-16,3-2 1 16,3-3 0-16,-3 2-1 15,3-2 6-15,-1 0 4 0,-5 2-4 16,-1-3 1-16,-4 4-4 15,-4 3 1-15,-5 4-4 16,-3 1 0-16,-6 5 0 16,-4 1-2-16,-4 2 4 15,-5 0-6-15,-1 2-17 16,-2 1 7-16,-7 1-13 16,-2 2-48-16,-5-2-18 0,-11 0-41 15</inkml:trace>
  <inkml:trace contextRef="#ctx0" brushRef="#br0" timeOffset="101027.3968">13516 14457 282 0,'-17'-13'30'0,"7"2"8"15,1 4-16-15,4 2-5 16,0 2-5-16,2 1-5 16,3 0-2-16,0 2-7 0,0 0-4 15,10 0 0-15,5 0 3 16,5 5 5-16,9 1 4 16,5 1-3-16,2 2-2 15,1-2 0-15,3 0 0 16,0 0 0-16,1-1-1 15,-2 1-3-15,3-2 6 16,-1 1-4-16,-4-1 4 0,2 0-3 16,-5 0 2-16,-4 2-2 15,-4-1 1-15,-4 1-1 16,-3 0 2-16,-9 4-5 16,-5 3 1-16,-5 9-1 0,-10 8-5 15,-22 13 12-15,-16 10 1 16,-16 11-5-16,-13 10-22 15,-13 9-29-15,-5 0-44 16</inkml:trace>
  <inkml:trace contextRef="#ctx0" brushRef="#br0" timeOffset="102324.1971">11086 10662 393 0,'-29'-37'-4'16,"2"-4"8"-16,-2 4 4 16,1 1 5-16,-3 8-9 15,-1 1-2-15,-7 7-2 16,-2 2 1-16,-5 8-2 0,-6 4 0 15,-7 6-5-15,-8 0-10 16,-8 11-2-16,-4 9-6 16,-8 5-6-16,-3 3 14 15,2 3 13-15,1 4 6 0,6 1-1 16,8 4 1-16,3 0 2 16,7 4 1-16,6 2 1 15,1 8-4-15,3 3 1 16,9 8-4-16,5-1 1 15,4 4 0-15,14-1-1 16,6 3-1-16,13 0 0 0,4-4 0 16,22 2-5-16,8-6 6 15,13-5 0-15,7-7 3 16,11-11-4-16,3-8 7 16,3-12-2-16,4-8-5 15,2-11 3-15,3 0-2 16,1-18 2-16,0-5-1 0,0-6 8 15,0-1-9-15,-2-5 8 16,-7-7-7-16,-4-6 5 16,-6-6 1-16,-11-6 6 15,-9-6 4-15,-7-7-6 0,-11-4 2 16,-12-5-1-16,-7 1-9 16,-3 2-1-16,-12 0 0 15,-8 4-2-15,-5 7 0 16,-9 7-5-16,-5 8 14 15,-10 7-6-15,-8 12-2 16,-8 9-2-16,-7 16-2 0,-5 9-1 16,-11 9-18-16,-3 23-14 15,-8 11-30-15,0 12-47 16</inkml:trace>
  <inkml:trace contextRef="#ctx0" brushRef="#br0" timeOffset="103105.358">9427 14007 452 0,'-2'-27'7'0,"-1"-3"-3"0,1 9 2 15,0 3 4-15,2 4-6 16,0 5-2-16,0 1-2 16,0 5 1-16,0 1-2 15,-2 2-4-15,-1 0-1 16,-5 5-24-16,-1 10 16 0,-3 10 15 15,-5 7 0-15,2 11-2 16,0 5 2-16,3 5-1 16,5 10 0-16,7 4 0 15,0 1 0-15,15 4-1 16,6-5 0-16,6-2 1 16,8-8-1-16,5-12-3 0,4-9-2 15,5-10 2-15,5-10 2 16,5-8-6-16,-1-8-7 15,3-10 0-15,-3-12-12 16,2-16 4-16,-4-5-3 16,-4-16 11-16,-8-11 15 0,-5-8 4 15,-10-10 10-15,-9-8 12 16,-6-6 7-16,-13-1-8 16,-1 1 0-16,-15 2-7 15,-10 9-7-15,-9 13-10 16,-15 15 4-16,-14 16-5 15,-15 13-26-15,-12 19-20 0,-7 15-23 16,-5 9-2-16,1 19 50 16,9 17 24-16,10 10-1 15,10 17 1-15,12 12-3 16,9 12-1-16,14 9-39 0,6 2-124 16</inkml:trace>
  <inkml:trace contextRef="#ctx0" brushRef="#br0" timeOffset="103824.0709">10031 15846 436 0,'-14'-28'1'0,"2"4"3"16,-3 7-1-16,1 6 1 16,-2 7-5-16,-2 4 1 15,-7 0-29-15,-5 13-2 0,-4 10 8 16,-6 11-2-16,0 7 5 15,-1 14 15-15,4 13 4 16,4 12 2-16,6 9 1 16,11 8 2-16,10 3 2 15,6 3-2-15,4 1-1 16,14-3-5-16,6-3 5 0,2-5-2 16,4-6-25-16,5-12-27 15,3-10 8-15,3-15 20 16,6-13 8-16,4-12 11 15,7-11 6-15,1-8 1 16,6-6-1-16,-1-15 1 0,-1-15-9 16,0-16 19-16,-5-13-9 15,-6-14 14-15,-7-13 42 16,-7-8-4-16,-9-10 24 16,-7-5-63-16,-3-3 11 15,-11-2-20-15,-4 5 0 0,-4 7-7 16,-9 13 6-16,-16 11-6 15,-13 15-3-15,-17 19-2 16,-19 13-8-16,-19 24-35 16,-17 9-10-16,-16 28-37 15,-10 20-41-15</inkml:trace>
  <inkml:trace contextRef="#ctx0" brushRef="#br0" timeOffset="106089.5676">15048 12411 176 0,'-5'-22'79'16,"0"5"-76"-16,0 0-3 15,-2 1-10-15,-2 2-36 16,-6 3-43-16</inkml:trace>
  <inkml:trace contextRef="#ctx0" brushRef="#br0" timeOffset="106870.7362">14665 12332 192 0,'-27'7'4'15,"0"2"15"-15,2-2 15 16,2 2-24-16,-1 6-9 16,-1-1-1-16,2 5 0 15,-2 3-1-15,3-2 1 16,-2 3-4-16,4 2 4 15,-1 0 0-15,5 2 0 0,-2-1 0 16,2 1 0-16,2 0 0 16,2 1 0-16,2 3 1 15,0-1 1-15,4 2 2 16,-2 4 2-16,2 3-6 16,-1 0 1-16,1 2-1 15,1 2 0-15,-1 2 0 0,2 1-2 16,-1 0 3-16,2 3 2 15,-2 2-1-15,1-1 7 16,1 2-5-16,0-2-2 16,-1 0 1-16,4-1 3 0,0 1 0 15,0 0 2-15,0 0 1 16,0 4 2-16,0-2-2 16,0 1-3-16,2-1-2 15,0 1 1-15,1 1-1 16,-2 1 0-16,1-1-2 0,0 1 4 15,0-5 0-15,-1 4-3 16,3-2-1-16,-2-5 0 16,3 5 0-16,0-4 0 15,1-1-2-15,-1 1 1 16,1-4 1-16,-1 1 1 16,0 0-1-16,0-2-1 15,1-4 0-15,0 4 0 0,1-4 1 16,0 0 0-16,-1-3-1 15,4-4 1-15,1-2-1 16,-1 1 0-16,1-3 1 0,3-3-1 16,-1 0 1-16,0-1-1 15,2 0 1-15,0-1 0 16,0-1-1-16,-1-4 3 16,0-3-3-16,3 2 1 15,1-3-2-15,-1-2 0 16,2-1 3-16,0-2-5 0,3-2 4 15,-1-2 0-15,5 2-4 16,0-1 5-16,1-2-1 16,3-3 0-16,1 3-1 15,-2-4 1-15,1 0-2 16,-1 1 0-16,0 3 0 0,-4 2 0 16,1 1-3-16,-7 3-25 15,-1 1-31-15,-4-2-71 16</inkml:trace>
  <inkml:trace contextRef="#ctx0" brushRef="#br0" timeOffset="108636.2171">14247 14864 293 0,'5'8'5'0,"2"-4"-5"15,0 3 14-15,4-2 0 16,3 2-6-16,1 0 0 15,1 1-1-15,0-2 0 16,5 2-2-16,-1 1-3 16,1 0-1-16,3 0 0 15,-1-1 0-15,3 3-1 0,-1-2 2 16,0 2-2-16,0 1 0 16,0 1 1-16,4 1-2 15,-2-1 2-15,0 1-2 16,0 2 2-16,0 0-4 15,2 0 5-15,-3-2-4 0,3-1 2 16,0-1 2-16,3-1 0 16,-2-2-3-16,1-4-4 15,-4 1 4-15,0-6 3 16,0 0-1-16,-3 2 4 16,-2-2 8-16,0-6 1 15,-2-5 4-15,-2-1 0 0,3-4 0 16,0 0-4-16,-2-4-3 15,3-1-7-15,-1-2-1 16,0-1-2-16,-1-1 0 16,2-1-2-16,-3-2 1 15,1-4-1-15,-3 2-2 0,0-8-2 16,-3 2-4-16,-4-6 1 16,-3 0 8-16,0-4-1 15,-1 0 5-15,-2-1-8 16,-3-3 6-16,-1 2 0 0,0-2 0 15,0 0 5-15,0 0-5 16,0-2-5-16,-3 2 1 16,-2-2 0-16,-2 1 2 15,2-1 0-15,-2-2 3 16,2-1-2-16,2 0 2 0,-1 1 1 16,1-3-4-1,-2 3 1-15,3-3-1 0,-3 0 1 16,3 0 2-16,-1 0-3 15,1 2 2-15,-1 1-2 16,-1-3-1-16,0 2 1 16,-1-4-1-16,-1 2-1 0,-2 2 2 15,1-2 0-15,-3 0 0 16,1 3-1-16,1-1 0 16,-5 3-1-16,0 0 2 15,-3 4-2-15,0 4 7 16,-4-3-1-16,1 6-3 0,-3 0 0 15,0 2 1-15,-3 2-1 16,2-1-1-16,-4 6-2 16,-2 0 1-16,1 5 1 15,-1 4 0-15,0 3-2 16,-5 4 2-16,2 4 0 0,-2 5-2 16,-2 0 0-16,1 4-1 15,1 3 1-15,-2 0 4 16,0 4-2-16,1 7-3 15,-4 2 0-15,2 4-1 16,1 3 2-16,2 5 0 16,0 3 2-16,3 3 0 0,-1 3-2 15,3 5 0-15,-1 0 0 16,3 4-2-16,1 0 4 16,6 1-1-16,-2 8 1 15,2-2 0-15,2 8 0 16,3-2-1-16,3 3 1 0,2 3 0 15,2 1-1-15,3 2 1 16,3-1-1-16,2 0 1 16,0 0-1-16,0 2 1 15,2 2-1-15,5 1 1 0,4 1 0 16,-2 3-1-16,-1 2 1 16,4 2 1-16,-4-2-1 15,1-3 0-15,0 0 0 16,1-2 0-16,-3-3 0 15,1 1 0-15,2-2 0 16,-1-2 0-16,1 0 0 16,3 1 0-16,-2-5 0 0,2-1 0 15,1-4 0-15,1-1 0 16,2-7 0-16,3 0-1 16,-3-5-2-16,7-5-7 15,1 0-7-15,1-6-19 16,0-1-32-16,-1-7-42 0,2-7-13 15</inkml:trace>
  <inkml:trace contextRef="#ctx0" brushRef="#br0" timeOffset="110151.7294">14363 12561 124 0,'-11'-17'30'15,"3"3"1"-15,1 0 27 16,1 0-22-16,4 1-1 16,2-1-8-16,0 1-8 0,3-2-10 15,9 0-2-15,5-1-7 16,3 0 5-16,4 0-4 15,1 2 2-15,-2 1-1 16,2 0-2-16,-1 5 0 16,-3-1 0-16,0 4 0 0,1-1 0 15,0 1 0-15,1 1 0 16,0 2 0-16,1-1 1 16,-1 3-2-16,0 2 1 15,-1-2 0-15,-2 1-1 16,-1 8-1-16,3 2-1 0,-2 5 2 15,1 4 0-15,2 1 1 16,1 4-1-16,0 0 1 16,3 4-1-16,-3 1 0 15,1 2 1-15,2-1 0 16,0 0 0-16,2 3 0 16,-2 0 0-16,4-2 1 15,-1 4-1-15,-1 1 0 0,3 1 0 16,-1 3 0-16,-1 0 1 15,-1 2-2-15,0 1-1 16,-2 1 1-16,-3 3 1 16,0 2 0-16,0 2-1 0,-3 2 0 15,-3 1 0-15,2-2 0 16,-3 2 1-16,0-2 2 16,-3 3-2-16,2-1 1 15,-5 1-1-15,2 1 1 16,-6 2-1-16,-2 1 0 0,-1 1-1 15,-3 2 2-15,1-3 1 16,-2 1-3-16,0 0 2 16,0-4-1-16,2 2 1 15,-2-4 0-15,0 2-1 16,0 2 1-16,0-4 0 16,0-1-1-16,-4 1 1 0,-6-2 0 15,1 0 2-15,-6-3-2 16,3 0 0-16,-8-3 0 15,6-4 0-15,-4 0 2 16,-4-4-2-16,3 0-1 0,-3-5 3 16,-3 0-3-16,-1-2 1 15,-1 0-1-15,-3-2 2 16,-4-5 0-16,2 0-2 16,-4-3 2-16,0-6-1 15,2-2 0-15,0-5 1 16,0-2-1-16,0-3 0 0,1-4 0 15,-1 0-1-15,3 0 1 16,-3 0 0-16,0-4-1 16,0-5 0-16,0 2 0 15,0-3-3-15,-2-2 1 16,2-3-2-16,-2-1 3 16,2-4-5-16,-2-3 6 0,4-1 0 15,1-4-2-15,2-1 4 16,4-1-4-16,1-2 4 15,2-3-2-15,0-5 0 0,5-1 0 16,0-3 0-16,3-6 0 16,1 0-2-16,1-5 0 15,2-2 2-15,3-3 0 16,2 2-7-16,0-6 2 16,1-1 3-16,1 1-2 15,1-4 4-15,2-3 0 0,0 0 1 16,0-5 1-16,0 0 7 15,0-4-3-15,3-1 4 16,3 1 17-16,-1 0-19 16,-2 1-5-16,3 2-3 15,-3-4 1-15,0 2-1 16,2 3 0-16,-3-3-1 16,-1-1-1-16,3 2-2 0,1 2 3 15,2 3-3-15,1 3-1 16,1 5-4-16,1 2-10 15,5 4-16-15,-1 4-45 0,-1-2-83 16</inkml:trace>
  <inkml:trace contextRef="#ctx0" brushRef="#br0" timeOffset="113089.0221">15688 14428 177 0,'-5'0'76'0,"1"0"-40"16,1 0-15-16,-1 0-12 15,4 0 2-15,0 0 1 16,0 0-9-16,0 0 0 16,0-2 2-16,2 1 3 0,7-3-4 15,0 1-3-15,7-5 5 16,2 1-1-16,5 0-4 15,4-2-1-15,5 0-2 16,-1 0 4-16,5-2 0 0,0 3-1 16,0-3-1-16,3 4 4 15,4-2 0-15,-1 2 0 16,2-2-1-16,4 0-2 16,-4 2-1-16,3-2 2 15,-1 0-2-15,0 0 5 16,-2 0 1-16,3 0 2 0,0 0 3 15,-2 2-6-15,-2 2-1 16,-6 1-3-16,2 2-1 16,-11 2 1-16,-1 0-2 15,-7 13-2-15,-10 1-32 16,-10 1-49-16,-14-1-186 16</inkml:trace>
  <inkml:trace contextRef="#ctx0" brushRef="#br0" timeOffset="116292.1065">16580 14353 112 0,'2'-9'17'0,"-2"1"-3"16,0 0-5-16,0-1 0 15,-2 3-3-15,-3-2 3 16,2 1-1-16,-4 0 10 16,2 0 12-16,-1 1-12 0,0-1-8 15,1 4-6-15,2-1-4 16,-3 3 1-16,3-1 2 16,-1 0 2-16,3 0 4 15,-1 2-2-15,-1-2-1 16,1 2-1-16,2 0-3 15,0 0-5-15,0 8 1 0,0 2-4 16,10 6 3-16,1 8 5 16,3 0 0-16,2 7-2 15,4 2 5-15,3 7-4 16,0 2 1-16,4 7 0 16,4 2-1-16,1 6 2 15,2 1 2-15,2 6-1 0,-2 0-2 16,4 0 0-16,-2 0 0 15,2-3 3-15,-3 0 1 16,-1-3 4-16,0 1 1 16,0-5 1-16,-6-4 0 15,0-4 1-15,-4-3 3 0,-1-2-3 16,-7-5-3-16,1-2-2 16,-3-4-2-16,-1-5-2 15,-1-2-1-15,1-3-1 16,-2-3-1-16,1 0 1 15,1-3 0-15,-1 2-1 0,-2 0-17 16,-3-4-46-16,-7-5-94 16</inkml:trace>
  <inkml:trace contextRef="#ctx0" brushRef="#br0" timeOffset="116963.9552">17162 16488 318 0,'4'11'9'0,"0"-3"-8"16,0 4 1-16,1-2 12 15,0-1-7-15,-1-2-2 16,-3-3-4-16,3-2 0 0,-4-1 18 16,0-1 6-16,0 0-7 15,0-1 9-15,0-12 4 16,0-3-22-16,0-11-11 16,-2-3 4-16,0-4-1 15,-1-7 1-15,1 0 0 16,0-3-1-16,2 1 1 0,0 0-2 15,0 4 0-15,2 3 0 16,3 5 0-16,2 7 0 16,5 3-2-16,-2 4 0 15,7 5-1-15,2 4-1 16,5 7 4-16,1 1-7 0,4 13 3 16,-1 10-5-16,3 9 9 15,-2 8-2-15,0 6-1 16,-7 8 2-16,2-2 3 15,-2-2 0-15,-5-6-1 0,1-4 0 16,-2-10-2-16,-1-5 0 16,-1-3-12-16,-4-4-26 15,-4-6-3-15,0-9-78 16,-5-3-98-16</inkml:trace>
  <inkml:trace contextRef="#ctx0" brushRef="#br0" timeOffset="117182.6686">17271 16449 408 0,'-7'-4'8'0,"4"-7"-4"15,3 4 2-15,0-3-2 16,10-2-5-16,7-1 1 15,7-4-2-15,8 0-17 16,5-4 8-16,7-1-31 0,-3 2 5 16,-4-2-64-16,-3-1-73 15</inkml:trace>
  <inkml:trace contextRef="#ctx0" brushRef="#br0" timeOffset="117682.6457">17717 16344 321 0,'2'-2'11'0,"0"-9"-3"16,2 0-5-16,0 1 1 15,-1-5 2-15,1 0-1 0,1-2 1 16,0-1-4-16,-1 3 0 16,2 0 0-16,-6 1 2 15,0 5 3-15,0 0 2 16,0 2 2-16,0 3-6 16,-3-1 7-16,-2 3 3 0,0 2-6 15,-1 0-5 1,-2 4-4-16,0 10 0 0,-3 4-2 15,3 4 2-15,1 5-1 16,-1 3 1-16,6 0-1 16,2-2-1-16,0-1 1 15,7-2 0-15,6-5-3 0,3-3 2 16,2-4 2-16,4-4 1 16,-1-4 2-16,4-3-1 15,-1-2 0-15,6 0 3 16,-1 0-7-16,5-2 6 0,-2-3-6 15,1 0 4-15,-3-1-13 16,-3-1-57-16,-5-2-7 16,-6-1-22-16,-5-3-6 15</inkml:trace>
  <inkml:trace contextRef="#ctx0" brushRef="#br0" timeOffset="118213.8427">18082 15922 351 0,'0'-10'7'0,"0"3"-2"15,2 3 3-15,-1 4-8 16,3 0 2-16,2 0-2 0,3 8 0 15,-2 2 1-15,3 7 0 16,5 6 4-16,-3 4 1 16,5 6-1-16,2 4 5 15,-1 7-3-15,6-1 7 16,0 1-9-16,-2-1-3 16,3-4-1-16,1-3 0 0,-3-8-1 15,0-6-1-15,-1-7-16 16,-2-7-7-16,-3-8-23 15,-2 0-26-15,-3-8-13 16,-5-6 43-16,-2-5 20 16,-2-5 43-16,-3-2 32 0,0-3 34 15,0 1-30-15,0 0-16 16,0 2-12-16,0 1-3 16,2 4-10-16,1 4-6 15,-1 5-8-15,3 4-3 16,2 4 0-16,1 4 3 0,1 0 0 15,1 11-2-15,5 7-1 16,1 4-1-16,2 7 4 16,4 4-1-16,-1 2-3 15,1-3-28-15,-2-6-47 16,-4-8-64-16</inkml:trace>
  <inkml:trace contextRef="#ctx0" brushRef="#br0" timeOffset="118557.5999">18470 15736 214 0,'-2'5'71'0,"1"4"-119"16,1 5 11-16,-2 1 37 16,-1 0-2-16,0 0-6 15,-2-6 2-15,-2-4 6 16,-2-2 4-16,-4-3 27 0,1 0 12 16,1-3-14-16,-4-6 15 15,5 0-3-15,2-3-6 16,3 1-9-16,3 1-16 15,2 0-10-15,0 3-6 16,7 1-24-16,6-2-13 0,1 4-46 16,3-2-55-16</inkml:trace>
  <inkml:trace contextRef="#ctx0" brushRef="#br0" timeOffset="118776.3031">18221 16180 410 0,'10'0'5'0,"10"-15"-14"15,5 1-16-15,7-6 10 16,8-1-16-16,3 0-21 15,4-4-18-15,-3 4-4 16</inkml:trace>
  <inkml:trace contextRef="#ctx0" brushRef="#br0" timeOffset="119166.8993">18721 16073 313 0,'0'0'83'0,"-1"0"-57"0,1 0-15 16,0 0-7-16,0 2-8 16,5 1 5-16,4 3 5 15,5 4-6-15,2 2-2 16,1 4-3-16,0-1 3 15,2 0 1-15,2-2-2 0,-5 0 1 16,-1-7 0-16,1-2-1 16,-3-4-2-16,-3 0 15 15,1-7 6-15,-4-2 9 16,0-8 0-16,0-1-3 0,-1 0-9 16,-1-5-4-16,-2 0-5 15,0-4-2-15,1 0-2 16,-4 2-3-16,0 0-6 15,0 2-28-15,1 3 17 16,1 3-51-16,1 4-66 16</inkml:trace>
  <inkml:trace contextRef="#ctx0" brushRef="#br0" timeOffset="120244.9606">19324 15898 281 0,'0'-22'12'0,"0"1"14"15,0 0-4-15,0 1-2 16,0 0-9-16,0 5-8 0,-2-2-1 16,-3 7-1-16,-2 1 0 15,0 5-1-15,-6 4-3 16,1 0-1-16,-3 4 3 16,-1 10 1-16,-4 8-2 15,6 3 1-15,1 3-1 16,3 2 2-16,5 1-2 0,1-2 1 15,4-5-2-15,0-2-2 16,5-7-6-16,2-2 3 16,3-7 3-16,-3-2 2 15,3-4 5-15,-1 0 8 16,3-1-1-16,0-11 2 0,1-1-8 16,-3-3 0-16,1 0 1 15,0-4-1-15,-4 3 2 16,0 0 2-16,-2-1-1 15,0 4-1-15,0 6 0 16,-2 0 1-16,1 6 6 16,1 2-4-16,2 0-9 0,6 6 0 15,3 5 0-15,2 4 0 16,3 2 2-16,-1-3-11 16,2-2-11-16,-5-5-1 15,2 1 5-15,-5-8 10 16,1 0 1-16,-3 0-16 0,3-9-6 15,-3-4 1-15,-4-1 18 16,2-8-5-16,-5 1 5 16,-5-4 8-16,0-5-1 15,0-2 5-15,-5-5 1 0,-5-3 22 16,0-1-11-16,-2-2-8 16,-5-3-6-16,5 0 0 15,-5 1-1-15,0 2 1 16,2 5-1-16,1 8 3 15,3 7 45-15,2 7-23 16,4 5-14-16,1 8-7 0,1 3-3 16,1 2-4-16,2 10-2 15,0 11 4-15,0 6 1 16,4 4-1-16,4 11 1 16,6 0 1-16,5 2-1 15,-1-3-2-15,5-2 4 0,0-2-4 16,4-10 2-16,-3-4-2 15,-1-5 8-15,-2-7-8 16,1-3 0-16,0-7 2 16,-3-3 4-16,1 0-4 15,-2-3 8-15,-3-10-4 0,-3-2-3 16,-1-5 4-16,-4-4-1 16,-2-1-1-16,0-5 2 15,-3 2-1-15,4 1 4 16,-4 7-7-16,3 0 0 15,1 10-1-15,-1 5 3 0,3 5 0 16,2 1-3-16,1 13-1 16,4 6 0-16,-2 4 0 15,0 0-2-15,1 2-4 16,-3-3-16-16,-1-5-8 16,-5-6-27-16,-3-5-33 15,-2-7-24-15</inkml:trace>
  <inkml:trace contextRef="#ctx0" brushRef="#br0" timeOffset="120541.8111">19623 15313 276 0,'-4'-24'5'0,"4"1"-2"15,0 2 3-15,0 5 27 16,0 3-18-16,0 6 5 16,4 2-20-16,-4 3-1 15,0 2-7-15,0 0-36 16,0 0 36-16,0 0 8 0,0 2 0 16,-4 2-29-16,-3-4 29 15,0 1 13-15,-4-1-6 16,0 0-3-16,3 0-1 15,0 0-3-15,1 0-2 16,0 0-59-16,3 0-125 16</inkml:trace>
  <inkml:trace contextRef="#ctx0" brushRef="#br0" timeOffset="120776.1675">19378 15570 346 0,'0'0'38'15,"7"0"-11"-15,6-4-23 16,5-3 0-16,7 3-1 16,6-1-9-16,3-2-6 0,6 0-35 15,3 0-19-15,-1-2-7 16,5-2 37-16,0 2 5 15,-2-2 10-15,-2 3-34 16</inkml:trace>
  <inkml:trace contextRef="#ctx0" brushRef="#br0" timeOffset="121604.2247">20020 15454 152 0,'7'0'29'0,"-1"0"-9"0,-1 0 17 16,-5 5-24-16,0 1-3 15,0 2 1-15,0 5-8 16,0 1-2-16,0 6 1 16,-5-1-2-16,4 4 3 15,1 2-3-15,0-1 0 16,1-1 1-16,11-2-2 0,2-3 1 16,2-2 0-16,5-5-4 15,-1-2 8-15,6-7-7 16,-4-2 2-16,-5-2 2 15,1-13 4-15,-6 0-3 16,-4-7 10-16,-2-1 7 16,-6-4 0-16,0-5-9 0,-10-2 1 15,-4 0-6-15,-4 2-3 16,-1 4-10-16,-5 3-4 16,0 7 11-16,1 7 4 15,2 7-2-15,-3 4 0 0,3 0-2 16,0 8 1-16,-1 2-1 15,3 3-1-15,7-1-7 16,2 1-4-16,4-6 1 16,6 0-2-16,0-5-9 15,1-2 2-15,13 0 15 0,-1 0 10 16,4-4-5-16,0-6-16 16,4-3 17-16,-3-3 1 15,-1 0 7-15,3 0 11 16,-2 0-4-16,2 4-1 15,-3-1 1-15,-2 2 2 16,-2 6 2-16,1-1-10 16,-3 4 0-16,-2 2-5 0,2 2-2 15,-3 11-1-15,4 1-2 16,-3 2 3-16,3 4-1 16,-1-1 1-16,0-1-1 15,-4-2 0-15,2-6-1 0,0-4 1 16,0 0 1-16,1-6 1 15,0 0-1-15,-2 0 2 16,1-2 5-16,-1-5 3 16,-3 0 7-16,-1-4 0 15,-3-3-2-15,-1-2-4 0,0-4-3 16,0-5-3-16,-1-1 0 16,-1-5-1-16,-2 2 0 15,4 1-3-15,0 1-1 16,4 2-2-16,5 8 1 15,-1 0 1-15,9 7-1 16,-1 4 0-16,4 6-4 0,9 4 2 16,3 14-1-16,4 6 1 15,6 8-8-15,-2 8-33 16,3-1-13-16,-4 0-48 16,-5-1-80-16</inkml:trace>
  <inkml:trace contextRef="#ctx0" brushRef="#br0" timeOffset="122916.6445">14907 15206 295 0,'-5'0'16'0,"2"0"5"16,1-2 5-16,2-1-10 16,0-1-5-16,0-2 0 15,0-1-8-15,7-3-1 0,7-3 3 16,4-3-2-16,4-2 0 16,10-1-1-16,2-5-1 15,4 1-1-15,3 1 1 16,1-2 1-16,0 1-5 15,-1 3 2-15,-2-4 3 0,-5 5-2 16,-2 3 2-16,-7 0-2 16,-2 5 1-16,-6 1-2 15,-4 3 2-15,-1 2-4 16,-5 1 3-16,0 4-1 16,-4 0-12-16,-1 0-10 15,0 0-14-15,-2 0 4 0,0 6 12 16,-9 2 12-16,-5 1 2 15,-4 5-20-15,-4 1 16 16,-4 0 9-16,-3 5 2 16,-1-1 2-16,1-1 5 15,-2 2 17-15,2-2-14 0,2-2-3 16,4-6 1-16,9-4 14 16,1-6 27-16,9-6 15 15,4-11-27-15,7-8-31 16,10 0-4-16,5-2 2 15,5 6-1-15,-1 7-12 16,-3 7-50-16,-8 3-69 0</inkml:trace>
  <inkml:trace contextRef="#ctx0" brushRef="#br0" timeOffset="124775.8889">15859 14428 343 0,'5'-3'37'15,"-3"-8"-19"-15,1 2-5 16,3 0-3-16,2 2-5 16,0 0-2-16,3 0-2 0,2 1-1 15,3 0 1-15,2-2-2 16,7 4-5-16,2-1-22 16,7 2 12-16,2-3 10 15,5 1-3-15,-2-1 5 16,1-1-8-16,-2 2 3 0,-2-4 8 15,-2 0 3-15,-5 0-9 16,1-2 14-16,-1-1-6 16,0 3 10-16,-1-2-6 15,-1 1-3-15,-1 2-1 16,-4 1 1-16,-1 2-2 16,-5 2 0-16,-4 3 0 0,-1 0-2 15,-8 0-21-15,-3 3-37 16,0 4-28-16,-5 1 11 15</inkml:trace>
  <inkml:trace contextRef="#ctx0" brushRef="#br0" timeOffset="125557.0675">17441 13745 149 0,'-6'0'8'16,"1"0"-6"-16,0-5 8 15,0 3-2-15,-1 0-7 16,-1 0-7-16,0 1-1 0,2 1-12 16,-1-3-31-16</inkml:trace>
  <inkml:trace contextRef="#ctx0" brushRef="#br0" timeOffset="126432.0015">17298 13629 326 0,'0'-2'30'0,"0"-5"-15"16,0 0 3-16,0 2-3 0,0 3-9 15,0 0-3-15,0 0-3 16,0 2 0-16,0 0-1 15,0 0-1-15,0 0 2 16,0 0-1-16,0 0-1 16,0 0 0-16,0 0 3 0,1 0 2 15,5 0-5-15,1 0 1 16,3-1-3-16,1-2 5 16,2 2 5-16,3-3-8 15,2 2 3-15,0-1 1 16,-2-1 0-16,5 3-1 15,0-3-1-15,-2 2 1 0,3 1-2 16,1 1 2-16,1-2-1 16,0 0 0-16,0 2 0 15,1 0 0-15,0 0-1 16,2 0 1-16,-1 0 0 0,0 0 1 16,3 0-3-16,-2 0 0 15,3-2 5-15,-1 0-4 16,1 2 1-16,3-2 0 15,-1 1 1-15,2 1 0 16,0-3-1-16,3 2 0 16,-3-1-4-16,3 1 6 0,1 1 0 15,1-2-2-15,-1 0 1 16,2 2-1-16,2 0 0 16,2 0 0-16,0 0 1 15,4 0-2-15,0 0 0 16,-1 0 1-16,2 0-4 0,2 0 4 15,1-2-4-15,3 2 2 16,-2-1 3-16,4 0-2 16,3-2 1-16,-3 1 0 15,3 0 1-15,-1-1 0 0,-3-1-2 16,-3 1 0-16,-1-3 1 16,-3 3 2-16,-3-3-1 15,1 3-1-15,-4-1 7 16,3 1 0-16,-5 3-5 15,0 0 0-15,-6 0-1 16,4 7-3-16,-9 7-7 16,-5 2-38-16,-14-7-113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43:20.6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3539 5210 195 0,'3'0'8'0,"-1"0"2"16,3-2-8-16,2 0-4 15,-1 0 8-15,1 1-2 16,0 1 0-16,0 0 14 15,3 0-14-15,-3 0 1 16,3 0-1-16,4 0-1 16,-1 0 1-16,2 1 5 0,4 1 1 15,3-2-1-15,0 0-3 16,4 0-2-16,5 0-4 16,4 0 2-16,2 0 0 15,2 0-3-15,4 0 2 16,4-2 2-16,2 1-3 15,-1-3 1-15,1 3-1 0,1-1 1 16,0 2-1-16,6 0 1 16,-3 0-1-16,1 0 1 15,2 0-1-15,5 0 3 16,0 0-1-16,4 0 3 16,3 2-3-16,5-1-1 15,-2-1 0-15,0 3-1 0,5-3 2 16,-1 0-2-16,7 0 1 15,1 0-1-15,-2 0 2 16,4 0-3-16,2-3 3 0,1 0-3 16,-6 1 2-16,0 0-1 15,0 2 1-15,-2 0-1 16,-1 0 0-16,-2 0 0 16,-3 0 0-16,-4-1 0 15,-2-4 1-15,-7 4-1 16,-2-2-1-16,-4 2 2 0,-8 1 2 15,-1 0-6-15,-12 0-30 16,-11 0-103-16</inkml:trace>
  <inkml:trace contextRef="#ctx0" brushRef="#br0" timeOffset="3656.3656">8105 5983 113 0,'0'0'22'0,"0"0"-2"16,0 0-3-16,0 0-2 15,0 0-7-15,0 0-2 16,0 0-7-16,0 0 2 16,5 1-2-16,1 3 1 15,1-1 1-15,2 2-1 0,0-1-3 16,0 0 0-16,2-3 1 16,1 3 2-16,1-2 2 15,1 2-2-15,1-3 1 16,2 1 1-16,7 0 0 0,-2-2-2 15,1 1 1-15,2-1 2 16,4 0-3-16,-1 0 2 16,1 0-1-16,2 0 0 15,1 0-2-15,2 0 7 16,0 0-2-16,6 0 14 16,-2-1-16-16,3-1 3 0,4 0-6 15,-1 1 0-15,4 1 3 16,0 0 2-16,4-2-4 15,0 2-1-15,1 0 2 16,3 0 1-16,2 0-1 16,1 0-1-16,2 0 0 0,-1 0 1 15,1 0-2-15,0 0 2 16,2 0-1-16,-1 2 0 16,1 1-1-16,2-1 2 15,-1-1-1-15,6 1 0 16,-3 2 1-16,3-2-1 0,-2 2 2 15,2-1-4-15,1 2 4 16,-3-1-4-16,1-1 4 16,-1 3-1-16,5-3-2 15,-3 3 1-15,1-3 0 16,2 1 1-16,-2-1-2 0,1-1 1 16,4-2 1-16,-5 0-2 15,2 2-2-15,7-2 3 16,-1 0 0-16,-2 0 1 15,6 0 5-15,-3 0-2 16,3-2 3-16,-2-2-3 16,-4 3-2-16,-1-3 0 0,1 1 0 15,0-1 1-15,-3 0-1 16,5 1 0-16,-2-1 0 16,2 1-2-16,-2 1 1 15,-1 0-2-15,-5 0 2 16,-3 1-1-16,-5 1-1 0,-4 0 3 15,-6 0-1-15,-1 0 0 16,-2 0-2-16,-6 7 2 16,-3 5-19-16,-7 4-11 15,-9 0-26-15,-10 2-48 0</inkml:trace>
  <inkml:trace contextRef="#ctx0" brushRef="#br0" timeOffset="7734.4698">8368 6788 171 0,'7'0'11'0,"1"0"5"15,4 0-9-15,0 0-2 16,2 0-2-16,2 0-2 15,3 0 1-15,2 0 1 0,1 0-1 16,-2 0 4-16,4 0-1 16,1 0 1-16,2 0 4 15,2 1-4-15,2 0-3 16,1-1-1-16,0 2 0 0,4 0-1 16,0 0-1-16,2-1 2 15,0 1-2-15,3 0 0 16,2 0 0-16,0-2 1 15,-2 0-1-15,6 0-1 16,-1 0 2-16,0 0-1 0,6 0 3 16,0 0-4-16,2 0 2 15,0 0 0-15,3 0-3 16,0-2 5-16,-1 0-6 16,3 2 6-16,-1-2-4 15,-1 2 3-15,4 0-2 16,1 0 0-16,0 0 1 0,3 0-1 15,1 0 1-15,0 4-1 16,5-1 1-16,-5-1-1 16,4 0 0-16,-2-2 0 15,5 2 1-15,-2-2-1 16,4 0 0-16,1 0 1 16,1-2-1-16,1 2 0 0,-2 0 1 15,0 0-1-15,3-4 0 16,-5 1 1-16,1-2-2 15,1 1 1-15,-1-3 0 16,-4 3 0-16,2-3 1 0,-3 4 0 16,-2-1 3-16,-2 1 0 15,-3 1-2-15,1 2 6 16,-8 0-6-16,-2 0 0 16,-1 0-1-16,-9 2 0 15,-2 8 0-15,-6 5-1 0,-7 4-1 16,-12 9-5-16,-12 3-35 15,-10-2-61-15</inkml:trace>
  <inkml:trace contextRef="#ctx0" brushRef="#br0" timeOffset="12437.2604">7270 7738 120 0,'-7'0'115'16,"0"-10"-90"-16,3 3 5 15,0 2-3-15,4 2-1 16,0 1-9-16,0 2-18 0,0 0-9 15,7 0 9-15,1 0 0 16,6 0 1-16,6 0 0 16,6 2-1-16,2-1 1 15,8-1-1-15,7 0 1 16,7 0 2-16,6 0 7 0,7-1 0 16,7-3-2-16,3 2-3 15,5 1 4-15,0 1-8 16,3 0 2-16,2-3 0 15,-2 3-1-15,-2 0 0 0,-2 0 0 16,-7 0 0-16,-3 0 0 16,-4 0 0-16,-11 0-1 15,-6 0 2-15,-8 4-4 16,-6 3-41-16,-5-3-39 16,-7-1-42-16</inkml:trace>
  <inkml:trace contextRef="#ctx0" brushRef="#br0" timeOffset="13765.3199">9566 7702 201 0,'-5'0'25'0,"5"0"16"16,0-2-25-16,0 0-2 0,0 0-6 15,0 2-8-15,0 0-1 16,8 0 1-16,2 0 0 16,3 0 2-16,5 0-1 15,2 0-2-15,3 4 0 16,5-2 0-16,0-1 0 16,2 2-1-16,4-3 5 0,3 1-1 15,0 1 2-15,6 0-2 16,2 0 1-16,3 1-1 15,6-1 0-15,4 1-2 16,5 3 1-16,1-1-1 16,6 1 1-16,6 1-2 0,3 0 1 15,2 0 1-15,3 2 1 16,2-2-1-16,2 2 0 16,-2-1-1-16,2-4 0 15,-1 2 0-15,-5-5-6 0,1 0 7 16,-2 2 9-16,1-3 8 15,-6 0-1-15,-3 0-6 16,-3 0-3-16,-9 0-3 16,-5 0-2-16,-7 0-1 15,-10 0 0-15,-10 0 0 16,-6 0-1-16,-7 0 2 0,-5 0-2 16,-7 0 0-16,-1 0 1 15,1 0-1-15,1 0 0 16,0 0 0-16,3 2-12 15,2 0-21-15,3 1-13 16,3-1-15-16,4 0-24 16,1-2-63-16</inkml:trace>
  <inkml:trace contextRef="#ctx0" brushRef="#br0" timeOffset="15124.6619">14466 7850 194 0,'15'-7'28'15,"4"0"-1"-15,4-1-8 16,2 5-4-16,5-1-1 0,3 1-6 16,2 1-7-16,0 2 2 15,3 0-2-15,3 0-2 16,1 0 2-16,4 0-1 16,5 0 0-16,3 0 1 15,4 0-1-15,5 0 1 0,2 0-1 16,3 0 0-16,-1 0 0 15,-1 0 1-15,-2 0-1 16,-2 0 0-16,-5 0 1 16,-1 0 0-16,-2-2-2 15,-2 2 1-15,-4 0 0 16,-3 0 0-16,-5 0 1 0,-2 0-1 16,-6 2 0-16,-5 2-1 15,-6 0-8-15,-5-1 2 16,-5 2-2-16,-5 1-3 15,-2 1-6-15,-4 0-6 16,-8-1-20-16,-10 2-46 0</inkml:trace>
  <inkml:trace contextRef="#ctx0" brushRef="#br0" timeOffset="19265.1591">3478 8967 111 0,'-17'-7'17'0,"3"-3"-1"16,2 2-1-16,2-2-4 0,3 3 6 16,2 0 6-16,2 2 1 15,1-1 6-15,0 3-13 16,2 1 6-16,2-1-15 15,10-1-4-15,5 2-3 0,9-3 2 16,12-1-2-16,5-2 2 16,11-3-2-16,6-3 1 15,6 0 2-15,7-4-1 16,3 1 2-16,2 0 2 16,0 1 0-16,-3-1-2 15,-7 4-2-15,-2 0-1 0,-11 6 1 16,-7 0-1-16,-7 5-1 15,-8 2 0-15,-4 0 0 16,-8 11 0-16,-4 8-4 16,-14 4-6-16,-3 3-102 15</inkml:trace>
  <inkml:trace contextRef="#ctx0" brushRef="#br0" timeOffset="22218.2861">4634 9544 167 0,'-2'-1'31'15,"2"-3"0"-15,0-3-22 16,0 1-4-16,0-1-1 16,0 2-3-16,2 1 2 15,0-1 11-15,2 3-11 16,-2 0 0-16,-2 1 3 0,1 1 2 16,1 0-6-16,0 0-1 15,3 0 0-15,-1 0-1 16,2 0 1-16,4 0 0 15,1 1 0-15,-1 3 2 0,3 1-1 16,5-1-2-16,0 1 1 16,4-2-1-16,-1 1 1 15,4 0 0-15,0-1-1 16,6-1 1-16,-2 0-1 16,3-2 1-16,2 0-1 15,0 0 1-15,2 0 0 0,0 0-1 16,2 0 0-16,3 0 0 15,0 0 0-15,2-4 2 16,2 3 1-16,4-1-2 16,-1 0 0-16,4 0 0 15,-3 2-1-15,4-1 0 0,-2 1 1 16,3 0 0-16,-2 0-1 16,0-3 1-16,0 3-1 15,2 0 1-15,-2 0 1 16,2-1-1-16,0 1 0 15,0 0-1-15,1 0 0 16,2 0 1-16,-1 0-1 0,0 0 0 16,0 0 0-16,3 0 0 15,-4 0 0-15,1 0-2 16,-2 0 3-16,2 0-2 16,-2 0 2-16,1 0-1 0,1 0 0 15,3 0 1-15,1 0-1 16,-3 0-2-16,2 0 4 15,3 0 0-15,-7 0-4 16,0 0 1-16,1 0 6 16,-2 0-6-16,2 0 2 0,-3 0-1 15,5 0 0-15,-1 0 0 16,3 0 0-16,-3 0 1 16,1 0 0-16,1 0-2 15,-1-2 2-15,-1 2-1 16,0-1 0-16,1 1 1 15,3-2-1-15,-2 2 2 0,4 0-4 16,0 0 4-16,3 0-2 16,-1 0 0-16,4 0 0 15,-1 0 0-15,1 0 0 16,-1-2 0-16,3 1 0 0,-1-4 0 16,0 4 0-16,4-3 13 15,-1 2-6-15,0-1-1 16,3-1-1-16,1 3-3 15,1 1-2-15,-3-4 1 16,1 4 0-16,-3-1-1 0,3-1 1 16,1-2-1-16,-2 2 2 15,0 0-2-15,3 0 0 16,-3 1 1-16,3-3-1 16,-1 2 1-16,-2 1-1 15,0-3 0-15,2 1 0 16,1-1 0-16,0 2 1 15,4-2-2-15,-3 1 2 0,-1 1-1 16,-2 0 0-16,-1 1 0 16,0 1 0-16,-4 0 0 15,1 0-1-15,-3 0 2 0,0 0-1 16,3 0 1-16,-4 0-2 16,0 1 2-16,-1 1-2 15,-4 0 2-15,-2 0-1 16,-3-2 0-16,-3 0 0 15,-3 0 0-15,0 0 0 16,-4 0 0-16,1-6 4 0,-1 2 4 16,1 0-5-16,-6 0-1 15,2 0-1-15,-6 2-1 16,-1 1 0-16,-6-2 2 16,0 3-1-16,-6 0-2 15,-6 0-2-15,-5 0-17 16,-7 4-49-16,-6-4-116 0</inkml:trace>
  <inkml:trace contextRef="#ctx0" brushRef="#br0" timeOffset="25452.5398">8114 10183 23 0,'8'-7'231'0,"-3"0"-196"15,-3-1-14-15,-1 3-10 16,3 2 8-16,-2-1-8 0,-2 2-1 16,3 1-3-16,-1 1-4 15,4 0-3-15,1 0 1 16,3 0-2-16,4 0 2 16,5 3-1-16,1 3 0 15,3 0 0-15,3 0 0 0,5 0 1 16,-2-1-1-16,5-2 0 15,4 1 1-15,3-1-1 16,4 1 1-16,2 1-1 16,5-1 1-16,-2 1-1 15,0 0 0-15,3 2 1 16,-2 1-2-16,2-3 1 0,1 2 0 16,5 1 0-16,-1-3 1 15,3 0-1-15,3 0 0 16,-1-1 1-16,3-1 0 15,-3 2-2-15,2-4 1 16,-2-1 1-16,-2 0-1 0,-2 0 0 16,0 0 0-16,-5 4 1 15,0-3-1-15,-7 3 0 16,-5-1-1-16,-3 3-19 16,-7 1-20-16,-6-1-12 15,-4-5-50-15</inkml:trace>
  <inkml:trace contextRef="#ctx0" brushRef="#br0" timeOffset="26171.2282">11088 10335 224 0,'0'0'24'16,"2"0"-3"-16,3-4-4 15,0 1-11-15,1-1-1 0,-1 2-2 16,2 0 20-16,4 0-1 15,5 2-19-15,6 0-3 16,3 0-2-16,7 0 1 16,6 0 2-16,5 0-1 0,0 2 0 15,0 2 1-15,10 0-1 16,-2-3 0-16,5 1 1 16,0 0-1-16,2 1 0 15,4-1 0-15,3 2 0 16,1-3 0-16,2 3 0 0,3 0 1 15,-1-2-2-15,-4 1 2 16,-3-1-1-16,-6 1-2 16,-2-1-2-16,-11 2-3 15,-5-1-9-15,-8 1-9 16,-4 0-17-16,-4-1-54 16</inkml:trace>
  <inkml:trace contextRef="#ctx0" brushRef="#br0" timeOffset="27233.6596">14945 10372 96 0,'9'0'44'16,"2"0"-31"-16,3-4-1 0,1 3-2 15,2-3 5-15,5 2-1 16,5 1-7-16,2-1 13 16,8 2-15-16,1-2-3 15,7 2 2-15,5 0-2 16,4 0 0-16,0 0-1 0,5 0-1 15,2 0 1-15,4 0-1 16,3 0 1-16,6 0-1 16,3 0 1-16,2 2-1 15,7 0 1-15,4-1-2 16,-1 1 2-16,5 2-1 16,3 1 0-16,0 1 0 0,2-3 2 15,1 2-2-15,-3 1 0 16,-2 1 1-16,-1-2-1 15,-6 2 0-15,-7-3 3 16,-6-1 0-16,-4 3 8 16,-2-5 1-16,-1 3 8 0,0 0-9 15,0-4-5-15,0 2 2 16,-5-1-6-16,-2 1 1 16,-4-2-1-16,-5 4-2 15,-5 0 1-15,-6 0 1 16,-4 4-1-16,-8 1-1 15,-5 3-26-15,-16-3-105 0</inkml:trace>
  <inkml:trace contextRef="#ctx0" brushRef="#br0" timeOffset="31375.2671">2948 11767 305 0,'14'-16'19'0,"3"-2"-13"16,4 2-2-16,4 0-2 15,2 0 2-15,2 3-1 16,1-1-1-16,-1 3 0 16,0 1-1-16,0-3-1 15,1 1 1-15,-1-1 0 16,2 3 0-16,-1-5 1 0,-3 1-1 16,-1 0-1-16,-2 1 1 15,-2-1 1-15,-7 4-3 16,0 0 3-16,-8 3-2 15,-2 4 0-15,-5 3-1 16,-1 0-35-16,-13 0-70 0,-8 5 16 16</inkml:trace>
  <inkml:trace contextRef="#ctx0" brushRef="#br0" timeOffset="31734.565">2804 11674 306 0,'2'-5'18'0,"2"-6"-8"16,1 4-5-16,8 0-3 15,1-2-1-15,6 2 5 16,3-2-6-16,5 0 2 16,-1 2-3-16,7 1 2 15,-2 1-1-15,-2 4 1 0,3 1-1 16,-1 0-6-16,-2 1-19 15,-5 6-52-15,-7 3-98 16</inkml:trace>
  <inkml:trace contextRef="#ctx0" brushRef="#br0" timeOffset="34578.2337">4731 12391 97 0,'0'-7'26'0,"-1"-2"7"0,-1 2-11 16,-1 0-2-16,3 1 9 15,0 1-21-15,0-1-3 16,0 3-2-16,0-1-2 16,0 3-3-16,0-3 1 15,3 1 9-15,2-1-4 0,0-1-2 16,2-1 1-16,0 3 3 15,1-3 0-15,-1 1-1 16,2 2-1-16,0-1 1 16,2 1-2-16,-1-1-2 15,3 2 0-15,2 2-1 16,-2 0 0-16,4 0 0 0,1 0 1 16,2 0-1-16,0 0 1 15,2 0-1-15,-2 0-1 16,6 0 2-16,-4 0-1 15,3 0 0-15,-3 0 0 0,5 0 0 16,-1 0 0-16,1 0 0 16,2 2 0-16,-1-1 1 15,5 3-1-15,-3-1 0 16,3 1 0-16,-1 0 0 16,2 1-1-16,0-1 1 0,2-1 0 15,-2 1 0-15,6-2 1 16,-3 0 0-16,3-2 1 15,-1 0 1-15,6 0 0 16,-4 0-1-16,3 0-1 16,-3 0 0-16,2 0-1 15,2 0 1-15,-2 1 0 16,2-1 4-16,1 2-3 0,1 0-1 16,0 0 3-16,3-1-2 15,-2 1 0-15,1 0-1 16,-2 1 0-16,1-3-1 0,3 0 1 15,-5 0-1-15,1 0 1 16,1 0 0-16,-1 0 1 16,1 0-2-16,1 0 2 15,0 0-1-15,1 0 0 16,2 0 0-16,-1 0 0 16,-3 0-1-16,0 0 2 0,0 0-2 15,3 0 1-15,0 0 3 16,-3 0-1-16,0 0-2 15,-3 0 1-15,2 0-1 16,-3 0-1-16,2 0 0 16,-5 0 1-16,0 0-1 0,-1 0 2 15,-1 0-1-15,-1 0 0 16,-4-1 4-16,-2-3 5 16,-1 1-7-16,-4-1 2 15,-4 2-3-15,1 1-1 16,-10-3 2-16,1 2-1 0,-7 0 0 15,3 2-1-15,-6 0 0 16,0 0-1-16,0 0 0 16,-2 0 0-16,1 0-4 15,-3 0 2-15,-1 2-5 16,0 2 1-16,0-1-20 16,0 1-4-16,0 1-12 0,-1-1-2 15,-3-3-47-15</inkml:trace>
  <inkml:trace contextRef="#ctx0" brushRef="#br0" timeOffset="35265.6722">8266 12297 257 0,'10'0'40'0,"-5"0"-25"15,1 0-10-15,0 0-4 16,4 0 0-16,1 0-1 16,-3 0 0-16,4 0 1 15,0 0-1-15,-2 0 0 0,3 1 0 16,1 1 1-16,3-2 1 15,2 2-1-15,3-2 2 16,0 0 2-16,5 0 2 16,2 0-4-16,1 0-1 15,4 0-1-15,2 0-1 16,3 2 2-16,0 3-3 0,7 0 0 16,-2-1-21-16,0 3-15 15,2-3-11-15,0-1 16 16,0-1 7-16,1-2 26 15,-3 0 0-15,0 0 0 16,-1-4 2-16,-1-3 0 0,-3-2 15 16,-5 2 15-16,0-2 10 15,-5 2-21-15,-4 0-7 16,-4 3-2-16,-1-1-3 16,-6 2-3-16,-3 1-1 15,-2 2 0-15,-2-2-3 0,-2 2-1 16,-2 0-2-16,0 0 0 15,-1 0 0-15,0 2-4 16,-2 3-12-16,0 0-29 16,0-1-40-16,0-4-24 15</inkml:trace>
  <inkml:trace contextRef="#ctx0" brushRef="#br0" timeOffset="36859.3124">12920 12312 177 0,'24'2'6'15,"5"-2"-2"-15,2 2-1 16,3 2 5-16,6-2-1 16,1 1-1-16,3 1-3 15,9-1 0-15,-3 2 0 0,10 1-1 16,-1 1-1-16,7 0 0 15,7 2 1-15,5 0-2 16,6 2-2-16,0-3-4 16,6 2 6-16,4-3-1 15,1-2 1-15,3 1 0 16,5-3 0-16,3-1 1 0,4 0-2 16,1 1 3-16,4-1 0 15,2-1 3-15,5 3-4 16,-2 0-1-16,2-4 2 15,-1 1-2-15,-4-1 0 0,0 0 2 16,-5 0-2-16,2 0 3 16,-9 0 6-16,-3 0 13 15,-3 0-9-15,-5-1-3 16,-5-1 1-16,-4 0-6 16,-10 2 0-16,-5-2-3 0,-3 2-1 15,-12 0 1-15,-10 0-2 16,-11 6-1-16,-16-2-41 15,-11-4-141-15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44:44.3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5933 8511 245 0,'0'0'17'15,"0"-3"7"-15,0 1-1 0,0 0-6 16,0 1 4-16,0 1-10 15,0 0-9-15,0 0-4 16,0 0 1-16,5 5 1 16,2 0 1-16,2 4-1 15,4 2 0-15,1-2-2 16,4 2-1-16,1 1 3 0,1-1 0 16,2 1 0-16,-1 1 2 15,4 1-2-15,2 2 1 16,0 0 1-16,4 6-2 15,3-4 0-15,3 1 1 16,4 2-2-16,1 1-3 0,7-2 4 16,-3-1 2-16,3 3-2 15,-1-3 2-15,3 2 0 16,1 1-1-16,-2 1-1 16,4-3-1-16,5 3 1 15,-1-1-1-15,3-1-7 16,5 2 12-16,1 0-2 0,2-1-5 15,2-1 4-15,4-2-1 16,1 3-1-16,1-4-2 16,1 2 5-16,0-3-1 15,1 3-1-15,2-2 1 16,0 0-2-16,-3-1-2 0,3 4 6 16,2-3-2-16,-2 0-2 15,0 2 3-15,0 0-1 16,-4 0-1-16,-1 0 1 15,-3-2 0-15,-5 2-1 0,-4-2 1 16,-1 0-1-16,-7-2 0 16,0 0 3-16,-2-2-2 15,-3 0 3-15,4 1 0 16,-5-5-2-16,-2-1 0 16,1 0 2-16,-3-2 2 15,-4 1 0-15,-3-4-1 16,-5 4 0-16,-3-5-1 0,-4 1 0 15,-2-1-2-15,-6 0 0 16,0 0-1-16,-3-1 0 16,0 1 1-16,-3-1-2 15,-2 0 1-15,-3 0 0 16,-1-1 0-16,-1-1-13 0,-4 2-3 16,0-2-10-16,-2 0-26 15,0 0-26-15,0 0-10 16</inkml:trace>
  <inkml:trace contextRef="#ctx0" brushRef="#br0" timeOffset="437.4638">9374 9464 244 0,'-7'-9'48'16,"2"-2"-13"-16,2 3 7 16,-1 0-15-16,4 2-16 15,-1 3-7-15,1 2-3 0,0-3 1 16,0 4-3-16,0 0-1 16,3 0-2-16,7 0 4 15,2 7 0-15,3 0 1 16,4 4 0-16,3 1 0 0,2 1-1 15,0 1 0-15,1-2 0 16,0 3 1-16,-2-2-1 16,-1-1 2-16,-4-3-2 15,-4 0-1-15,-2 0 3 16,-2 0-2-16,-3 0-1 16,-2-1 1-16,0 2 0 0,-1 0 1 15,0 5-2-15,-4-5 0 16,0 8 2-16,-8 3-1 15,-6 2-1-15,-11 8-1 16,-7 5-34-16,-11-1-60 16,-6-3-30-16</inkml:trace>
  <inkml:trace contextRef="#ctx0" brushRef="#br0" timeOffset="1187.4169">6050 10679 229 0,'-5'0'13'0,"4"0"23"16,1 0-22-16,5 0-17 16,10 0 7-16,6 0-2 15,10 1 1-15,5-1 0 16,3 0-2-16,8 2 1 15,1 0-2-15,8 0 1 16,5-2-1-16,2 3 0 16,5 0-2-16,3 1 3 0,5-1 1 15,4-2-2-15,3 1 1 16,6 1 2-16,0-3-1 16,3 2 0-16,3-2-1 15,4 1 0-15,2-1 0 0,-3 0-1 16,5 4 1-16,-3 0-1 15,3 0-1-15,-5 0-15 16,1-2-23-16,0 1 30 16,-4-3 5-16,2 0 4 15,-3 0 1-15,1 0-1 0,-5 0 4 16,-3 0-3-16,-3-3-1 16,-4 1 0-16,-5-4 0 15,-3 2-5-15,-7-2 16 16,-2 0-11-16,-4 3 7 15,-4 0-6-15,-1 0 0 16,-5-1-2-16,-5 4-13 0,-6-2-63 16,-1 1-47-16</inkml:trace>
  <inkml:trace contextRef="#ctx0" brushRef="#br0" timeOffset="1578.0473">9520 10511 219 0,'-7'-14'31'0,"0"0"20"16,-1-1-20-16,3 5 2 15,2 1-8-15,-1 2-13 0,2 3-7 16,2 2 0-16,0 2-4 16,0 0-8-16,2 0-3 15,7 2 11-15,6 3-1 16,2 4 0-16,5-1 2 16,1 0 0-16,3 3-1 0,1 0-2 15,-5-1 2-15,6 3-1 16,-7 3 1-16,-2 4 0 15,-4 1 0-15,-6 2-1 16,-4 6 1-16,-5 1-2 16,-10 7-7-16,-15 3-2 15,-15 6-24-15,-14 3-14 0,-16 0-40 16</inkml:trace>
  <inkml:trace contextRef="#ctx0" brushRef="#br0" timeOffset="2359.2071">6250 12653 187 0,'-20'6'11'0,"6"-3"0"15,3 1 0-15,6-3 1 16,3 1-2-16,2-2-1 0,0 0-10 16,5 0 0-16,10 0 16 15,7-3-6-15,4-4 7 16,12-2-14-16,5-4 0 15,6-1 2-15,1-2-4 16,4-2 0-16,5-2 0 0,2-1 1 16,6 0-1-16,2-4 0 15,7 0 1-15,4 2-2 16,3-4 1-16,2 0 0 16,1 0 1-16,4-2-2 15,0 1 1-15,1-2 0 16,-3 1-1-16,3-1 1 0,-1-3-2 15,0 4-5-15,-3-3 11 16,-3 1 1-16,4-1-4 16,-4 3 0-16,1-1 0 15,1 2 2-15,-1-1 4 16,2 3-1-16,1-1-2 0,-2 2 1 16,3-4 0-16,-3 4 0 15,2-3 1-15,-1 1-4 16,-2 1-1-16,1-1 1 15,-1 2-1-15,-5 0 1 16,-4 3-2-16,-6-1 0 0,-6 3 0 16,-3 3 1-16,-5 0-3 15,0 1-10-15,-2 4 2 16,-6-4-19-16,-2 5-45 16,-5-5-31-16</inkml:trace>
  <inkml:trace contextRef="#ctx0" brushRef="#br0" timeOffset="2640.4278">9956 11341 209 0,'-5'0'42'15,"3"0"4"-15,1 0-25 16,1 0-13-16,0 0-15 15,7 1-2-15,4 10 13 0,6 1-1 16,2 6-2-16,0 2 0 16,-1 3 0-16,1 0-1 15,-6 2 1-15,-2 0-2 16,-1 0 1-16,-9 0-1 16,-1 2 0-16,-1 1 0 15,-13 7-2-15,-8-2-1 16,-9-1-44-16,-9-3-23 0</inkml:trace>
  <inkml:trace contextRef="#ctx0" brushRef="#br0" timeOffset="4734.0346">7365 6343 190 0,'15'3'17'0,"-3"-3"10"16,5 0-18-16,4 0-2 16,6 0 1-16,0 0 15 15,5 0-18-15,2 2-2 0,4 2 0 16,0-3-2-16,1 2 1 15,6 0 0-15,2-2-2 16,5 1 1-16,1-2-1 16,5 2 1-16,3-2-1 15,4 0 1-15,3 0 0 16,2 0 1-16,4-2 0 16,0 0 3-16,6-1-2 0,3-1 0 15,0 3-2-15,1-3 0 16,4 4 0-16,0-2-1 15,0 2 1-15,0-1-1 16,0 1 0-16,1 0 1 16,-1 0-1-16,0-2 0 0,2 2 2 15,-3 0-2-15,1 0 1 16,-2 0-2-16,1 0 2 16,1-2-1-16,-3-4 0 15,0 1 1-15,-3-2-1 0,-3 0 1 16,1-2-1-16,-7 0 0 15,-3-1 2-15,-6-1 0 16,1-1-2-16,-4-1 1 16,-5-4 2-16,-4 3 2 15,0-4 5-15,-2-1-2 0,-1-2-2 16,-1-1-5 0,-1 1 0-16,-3-4 0 0,2 0 1 15,-10-2-4-15,-2 4 4 16,-7-4-1-16,-4 2 2 15,-4-2 2-15,0 2 8 16,-5-2-7-16,-3 1 0 16,-2-1-3-16,-4-4-1 0,-2 1 0 15,-3-2-1-15,0 2-1 16,0-4-2-16,-6 2 3 16,-5 0 3-16,-2-1-2 0,-4 3 3 15,-2 2-4-15,-3-1-1 16,0 1 0-16,-5 1 0 15,-2 0-1-15,-2 0 0 16,-6-1 1-16,-3 1-1 16,-3 2 3-16,-4 0-4 15,-5 0 0-15,-7 4 1 16,-4-3 2-16,-1 7-1 0,-3-3-1 16,-5 2-1-16,0 3 1 15,3 0 3-15,-6-1-2 16,2 0-1-16,2 0 0 15,-9 2 1-15,3-1 0 16,-4 3 0-16,-5-1-2 0,1 5 4 16,-5 1-3-16,-1 1 2 15,1 5-1-15,-5-3 0 16,-2 4 0-16,0 0-2 16,-3 0 2-16,-2 0-1 0,-3 0 1 15,3 5 1-15,-1 2-2 16,5-1 2-16,2-1-2 15,5 2 1-15,3 0 0 16,8 2 0-16,0 1 0 16,3 3 0-16,1 1 0 0,3 1 2 15,1-1-2-15,4 2-2 16,-2-1 3-16,4 0-1 16,3 5 0-16,2 0 0 15,5-3 0-15,4 6-1 16,4 1-4-16,2 1-6 15,2 0 0-15,5 3 3 16,-2 1 0-16,2 1 8 0,3 2 2 16,2-1-2-16,6 2-2 15,-1 1 4-15,3-1-2 16,5 2 0-16,1 2 0 16,2 1 1-16,4-3-2 0,1 3-1 15,3 0 1-15,-1-3-1 16,3-2 2-16,3-1-2 15,5 0 4-15,0-2-4 16,0 2-1-16,3-2 2 16,7 3 1-16,4 0-2 0,4-1 0 15,0 1 3-15,4 1 2 16,3-4-5-16,2 0 3 16,4-3 0-16,3 0-1 15,0-2-1-15,7-4 2 16,1 1 0-16,7-4 0 15,5-3 1-15,6 0 0 0,4-5-1 16,8-3-2-16,9-3 3 16,1-2-1-16,6-2 1 15,-2 0-1-15,2 0-1 16,7 0 0-16,2 0 1 0,-2 0-1 16,-5 0-78-16</inkml:trace>
  <inkml:trace contextRef="#ctx0" brushRef="#br0" timeOffset="6874.4922">5769 6603 114 0,'0'-4'41'0,"0"1"-4"16,0-3-12-16,0 4 2 15,1-1-20-15,1 2-2 16,1-1-3-16,-3 2-1 15,2 0 1-15,-1 0-3 16,1 0 2-16,0 0-1 0,0 0 1 16,1 0-2-16,-1 0 2 15,3 6-1-15,0-2 0 16,0 3 0-16,5 1 2 16,-1-3-2-16,1 4 0 15,2-2 0-15,0 3 0 0,3-2 0 16,-1 0 1-16,4 2-1 15,1 2 3-15,3 0-2 16,0-3 0-16,-1 4 0 16,6 1 0-16,2 2-1 15,-1-2 0-15,3 3 0 0,3 1 1 16,0-3 0-16,0 5-1 16,4 0 0-16,-4-1 0 15,4 1 1-15,1 0 0 16,1 1-1-16,0-1 0 15,0-3 0-15,1 3 0 16,1 2 1-16,-1-3-1 0,5 2 0 16,0 1 1-16,1-2-1 15,1 3-1-15,4 0 2 16,3 0-1-16,-4 2 0 16,3-2 0-16,2 2 1 15,0 2-1-15,-2 0 2 0,-1 1-4 16,1 1 4-16,0 0-2 15,2-3 1-15,-1 1-2 16,1 4 1-16,3-1 0 16,-1-2 1-16,3 4-1 15,-2 2-1-15,1 0 3 0,-1-4-3 16,2 2 1-16,-2 3 0 16,1-3 0-16,-1 1 1 15,-2-1-1-15,4 4-1 16,1 2 1-16,-1-3 0 15,7 3 0-15,-5-2 1 16,5 3-1-16,-2-4-1 0,-3-1 1 16,3 0 1-16,-1-2-2 15,-4 2 3-15,5-4-3 16,-3 3 1-16,-1 0 0 16,4 1 0-16,-5 0 0 15,2-2 0-15,-2 2 0 0,0 0 0 16,-4-5 0-16,0-1 0 15,-3 4 0-15,-1-3 1 16,-4 1-1-16,2-1-1 16,-4-1 1-16,-1 1 0 0,0-2 1 15,-7-1-1-15,2-2 0 16,-4-3 0-16,0-1 0 16,-1-1 1-16,-4-5-1 15,1 3 4-15,-5-7 12 16,1 1-6-16,2 1-5 15,-7-5 0-15,0 3 0 16,-3-5-4-16,0 4 1 0,-4-2-2 16,0 0 1-16,-2 0 1 15,-2 0 0-15,1 1-2 16,-3-3 1-16,4 2-2 16,-3 0 2-16,1-2-4 0,-4-3-48 15,-2-2-52-15</inkml:trace>
  <inkml:trace contextRef="#ctx0" brushRef="#br0" timeOffset="7686.9503">10059 8592 241 0,'-3'-2'-17'0,"-2"0"48"16,4-1 4-16,1 1-21 16,0 2-9-16,0 0-10 15,0 0 2-15,0 0 2 16,6 2 0-16,1 1 0 0,3 2 4 15,2 3 3-15,5-1-2 16,1 2-1-16,3 0-1 16,3 2-1-16,3 3 1 15,-2 0-1-15,2 2 0 16,-1 4-1-16,3 1 2 16,2 2-1-16,4 4-1 0,-1 0 0 15,3-1 1-15,1-1-1 16,1 2 0-16,3-4 1 15,-1-5-1-15,-5-2 1 16,-4-3 0-16,-5-6 1 16,-9-1 13-16,-2-3 0 0,-5 1-2 15,-4-3-1-15,-2 1-5 16,-3-2-1-16,-2 0-1 16,0 0-1-16,0 0-2 15,0 0-1-15,0 0 1 16,0 0 1-16,0 2 4 0,-8-2-5 15,-7 0 0-15,-6 0-2 16,-8 0 1-16,-7 0 1 16,-6 0-2-16,-6-4 1 15,-4 1 0-15,-4-1 0 16,-5 3 0-16,-2-2-1 0,-1 3 0 16,-1 0 0-16,1 0 0 15,-3 0 1-15,4 0-1 16,-2 0 0-16,5 6 0 15,-1 1-5-15,3 2-26 16,1 0-8-16,2 2-30 0,5-6-6 16,5 1-129-16</inkml:trace>
  <inkml:trace contextRef="#ctx0" brushRef="#br0" timeOffset="11796.059">5424 5538 159 0,'-14'-18'24'16,"3"-3"-9"-16,0-3 0 16,3 3-6-16,0-1 5 0,-1 0-5 15,4 2-1-15,-2-2-3 16,0 4-3-16,1-1-1 15,-3 1-1-15,-1 1 1 16,-2-1 1-16,-2-2-2 16,-2-2 1-16,-2 2 1 0,-4 0 0 15,-1-2 0-15,-4 4 4 16,1-1-4-16,-5 3 0 16,-1-1 1-16,-8 5-2 15,-1 1 0-15,-8 3-1 16,-6 5-1-16,-3 3 0 15,-6 0 2-15,-5 1-1 0,-4 7 0 16,-2 7 1-16,-1 1-1 16,-6 3 0-16,1 1 0 15,-1 4 0-15,-6 5 1 16,0 0-1-16,-2 7 0 16,1 1 1-16,3 7-1 0,1 1 1 15,6 2-1-15,4 3 0 16,3 0 0-16,3 2 1 15,3 3-2-15,0 2 1 16,5 0 1-16,1 4-3 16,3-2 2-16,7 1-1 15,-2 4-2-15,9 1-6 0,3 1 8 16,4 0-1-16,7 0 0 16,4 1 1-16,6-2-1 15,4 1-1-15,5-4 1 16,4-1 0-16,3-1 1 15,3 3-2-15,0-1 2 0,2 2 1 16,8 1-2-16,5-3 0 16,2 4 1-16,3-6-1 15,6 1 1-15,4-4-1 16,6-1 0-16,3-6-1 16,7-4-1-16,3-1 2 0,7-6 2 15,-2-2 0-15,7-3-2 16,0 2 4-16,1-4-2 15,2-3-3-15,1-4 3 16,1-6-3-16,4-6 6 16,4-2 0-16,3-8 0 15,6-3 0-15,-1 0-1 0,6-9-2 16,0-5 2-16,-4-8 0 16,6-4 0-16,-2-5 0 15,-1-2-2-15,0-5 3 16,-1 2-1-16,2-7 0 15,-5 1 1-15,-3-3 1 0,0-5 4 16,-9-2-5-16,2-1 0 16,-3-2-2-16,-4-1 1 15,-1-5-1-15,-1 1 0 16,-3-1 0-16,-3 0-1 0,-4 1 0 16,-10 1 1-16,-3 2-1 15,-11 3 5-15,-9-5 10 16,-6 2-5-16,-7-1 0 15,-4-1-2-15,-4 0-2 16,0 1-2-16,0 0-1 16,-4-1-2-16,-2 3 0 15,-3 2-1-15,-4 2-1 0,-3 2 1 16,-4 2-1-16,-5 3-1 16,-2-1 6-16,-4 1-3 15,-3 2 0-15,-2 2 0 16,-1 0 1-16,3 0-1 15,-5 2-1-15,4-2 1 0,1 0 0 16,1 2-1-16,1-2 0 16,0 3 0-16,-1 3 1 15,-2 3-1-15,-1 1 0 16,-4 7-3-16,-3 4 2 0,-4 3 2 16,-5 2 1-16,-2 4-1 15,-2 6 3-15,-5 1-4 16,-1 4 2-16,-5 4-2 15,1 9-38-15,-2 5-33 16,-1 2-8-16</inkml:trace>
  <inkml:trace contextRef="#ctx0" brushRef="#br0" timeOffset="14342.7655">4971 4652 258 0,'12'0'48'15,"-2"0"-24"-15,7 0-24 16,4 0 0-16,6 0 1 16,1 0-2-16,7 7-2 15,-3 3 2-15,5 5 1 16,0-1 0-16,-1 6-1 0,1-1 0 15,2 6 0-15,2 0 1 16,0 4 0-16,1 1 0 16,6 3 0-16,-2 0 2 15,1 4-3-15,4-1 1 16,-4 2 2-16,1-1-2 0,-4 1 1 16,-5-4-2-16,0 0 1 15,-4-1 0-15,-1-4 1 16,-3 1-1-16,1-2 0 15,-3-1 3-15,0 0-3 16,-2-2 2-16,-2-2 0 16,-4-1-1-16,-1-6 0 0,-6-4-19 15,-2-1-28-15,-7-4-4 16,-5-3-6-16,0-4-90 16</inkml:trace>
  <inkml:trace contextRef="#ctx0" brushRef="#br0" timeOffset="14811.4624">5702 5486 295 0,'0'-1'31'16,"0"-9"-12"-16,9 3-14 0,6-1-1 16,-1 1-2-16,3 3 0 15,3 0-1-15,1 2 1 16,2 2-2-16,4 0 2 16,7 0-4-16,0 6 4 15,7 5-2-15,1-1 0 16,-1 5 0-16,-3-3 1 0,-2 1 0 15,-2-5-1-15,-9-1 1 16,-4-3-1-16,-2-2 0 16,-7-2 2-16,-2 0-2 15,0 0 1-15,-3 0 15 0,-2-7 8 16,-1-4 1-16,-1-2-2 16,-3-5-8-16,0-4 0 15,0-6-7-15,-3-1-4 16,-6-6-2-16,0-2 1 15,-4 0-4-15,-1-1-3 16,3 2-31-16,2-3-16 16,1 0-62-16,-3-7-116 0</inkml:trace>
  <inkml:trace contextRef="#ctx0" brushRef="#br0" timeOffset="15623.908">5760 4300 341 0,'0'-5'-5'15,"-12"-8"32"-15,2 3-12 16,3 1-2-16,4 0-2 16,-2 5-4-16,1 0-3 15,1 3-4-15,3 1 1 16,0 0-2-16,0 4-2 0,0 10 2 15,7 2 1-15,3 9-2 16,3 0 3-16,1 3-1 16,3 1 0-16,-3-2 1 15,2-3-1-15,-2 0 0 16,-2-3 1-16,3-1-1 16,-3 1-6-16,1-3-35 15,-4-4-58-15,-7-1-30 0</inkml:trace>
  <inkml:trace contextRef="#ctx0" brushRef="#br0" timeOffset="19389.8234">8075 7379 265 0,'0'0'74'15,"0"-7"-60"-15,0 0-8 16,1 3-1-16,1 0 1 16,3 1-2-16,0 0-1 15,2 1-1-15,0 2-1 0,3 0 0 16,1 0-1-16,5 0 0 16,1 5 0-16,-2 2 0 15,4 2 0-15,1 2 0 16,1 1 0-16,2 1 0 15,1 1 0-15,1 0 1 0,4 1-1 16,-1 2 0-16,8-1 0 16,0 3 0-16,3-2 2 15,2 4-4-15,5 1 2 16,-3-1 2-16,5 3-4 16,-1 1 4-16,2-2-2 15,1 0 0-15,-2 0 0 0,4-2 0 16,-2 3-2-16,4 1 4 15,-1-2-2-15,-1-2 1 16,-4 3-1-16,1-4 0 16,-5 4 1-16,0-3-1 15,-3 0-1-15,-2-3 2 0,-3-2-1 16,-1 0 0-16,-1-4 0 16,-2 0 0-16,-3-6 0 15,2-2 0-15,-5 0 0 16,-1-4 1-16,0 0-1 15,-1 0 0-15,-5 0 1 16,1-2-1-16,-2-4 0 0,-7 4 8 16,1-5-6-16,-1-6 20 15,3-1 3-15,-1-2-22 16,3-6-5-16,1-5 5 16,-2-1-3-16,0-1 1 15,-3-1 0-15,3 0 0 0,-1-2 0 16,-2-1-1-16,2 1 0 15,-2-1 2-15,-3-2-2 16,-2 2 0-16,-3-1 1 16,-4 0-1-16,0 0 2 15,0 4 2-15,-2-6-4 0,-5 2 1 16,-4 0 0-16,0-1-1 16,-1-3 0-16,-3 0 0 15,-2-1 0-15,0 2 0 16,1 0 0-16,0 0 0 15,-1 2 1-15,-2 1-2 16,-1 2 1-16,-2-2-2 0,-2 6-7 16,-3-4 3-16,0 1 2 15,-2-1 1-15,-3 2 2 16,-1-1 0-16,-4 5 0 16,-1-3 2-16,-3 4-2 15,-2 4-2-15,-3-1 1 0,2 3 2 16,-3 1 0-16,2 3 0 15,-2 2 0-15,-1 3-1 16,-2 3 0-16,1 2-13 16,1 3 8-16,-1 2 3 0,3 0 4 15,4 0-1-15,-1 4 1 16,2 4-1-16,-1 5-1 16,1 1-2-16,-1 4-5 15,3 3 3-15,2 1 3 16,3 3 1-16,3 2 1 15,-3 5-1-15,7 2-1 0,2 6 2 16,4 2 0-16,1-1 0 16,3 2 0-16,7 1 0 15,1 1-1-15,4-2 1 16,3-1-1-16,2 3-1 16,0 3 4-16,2 0-4 0,12 4 1 15,6 0-5-15,10 2-39 16,4-5-76-16</inkml:trace>
  <inkml:trace contextRef="#ctx0" brushRef="#br0" timeOffset="22967.8919">8175 7527 260 0,'-2'-9'8'0,"-3"-2"0"16,1 3 6-16,3-3-1 0,1 5-3 15,-2 3-4-15,2-2 1 16,0 1-3-16,0 2-1 16,2 2-3-16,3-2 0 15,5 2 0-15,0 0 0 16,4 0-1-16,1 0 1 0,0 2 0 15,6 4-1-15,0-1 0 16,6 0 1-16,1 0 0 16,7 1 2-16,6 3-1 15,2-2 0-15,8 4 0 16,-1-1-1-16,0 3 1 16,2 1-2-16,-1 2 1 0,0 2 0 15,-2 2 0-15,-1 1 0 16,3 1 0-16,-1-1 0 15,2-2 0-15,0-2 1 16,0-5-2-16,-2 2 2 16,-1-5 1-16,-3 2-1 0,-2 1-1 15,-7 3 1-15,-6 2-1 16,-9 5-17-16,-12-1-141 16</inkml:trace>
  <inkml:trace contextRef="#ctx0" brushRef="#br0" timeOffset="25686.6657">8549 7598 77 0,'0'0'141'16,"0"-2"-97"-16,0-5-17 0,0 4-4 15,0-1 3-15,0 1-7 16,2-1-8-16,-2 3-7 16,2-2-2-16,-1 2-4 15,1 1 3-15,-2-2 0 16,2 2-1-16,0-2 1 16,1 2-1-16,1 0-1 0,1-2 0 15,6 2 3-15,1 0-2 16,5 0 0-16,2 4 0 15,3 2-1-15,2 4 1 16,3 1 0-16,5 3 0 16,0 4-1-16,4-2 2 15,0 2-1-15,5 2-1 0,4-1 1 16,3-1 0-16,4-2 0 16,2 0-1-16,6-2 0 15,1 0-1-15,3-3 3 16,1 0 2-16,-2-2-3 0,-2 2 1 15,-2-1 0-15,-6 5-1 16,-9 3 1-16,-5 2-1 16,-8 4-35-16,-15 1-130 15</inkml:trace>
  <inkml:trace contextRef="#ctx0" brushRef="#br0" timeOffset="29030.1835">4937 5226 58 0,'15'-5'5'0,"1"0"8"0,0-1-8 15,-2 0-3-15,3 1-2 16,-7 2-10-16,-3-1 4 16,0 1-7-16,-7 0 12 15,0 2-9-15,0-2 20 0,0 2 3 16,-7-4 17-16,4 0 2 15,-1 0 2-15,1-5-5 16,-2 2-4-16,0-3 14 16,-3 0-20-16,1-1 0 15,-2-3-2-15,-3 3-4 16,-3-1-5-16,-2 1-4 0,-4 2-1 16,-2-1-2-16,-3 2 1 15,-4 1-1-15,-4 1 0 16,-5 4-1-16,-8 1 2 15,-3 2-2-15,-8 0-1 16,-3 9-2-16,-3 4-3 16,-11 6-6-16,-1 2-1 0,-7 4 4 15,-5 2-14-15,-4 3 9 16,0 0 18-16,4 5-2 16,3 4 1-16,4-1 6 15,9 7 1-15,4 4-2 0,5 2-6 16,2 6-3-16,0 6 2 15,4 3-1-15,-1 2 1 16,2 3-1-16,4 2 1 16,4-3 1-16,3 2-3 15,5-3 2-15,5-1-3 0,4-2 2 16,6 0 0-16,3-2-2 16,6-2 2-16,1-1 0 15,5-3-1-15,3 2 0 16,5-5 0-16,2 0-3 15,0-4 1-15,9 2 1 16,9-2-3-16,3 1 2 0,3-2 10 16,6 2 1-16,-1-4-4 15,0 2-2-15,3-2-1 16,2 0 1-16,-2-1-1 16,1 1 1-16,1-2-1 0,1-5 0 15,2 2 0-15,1-4 0 16,1-1 0-16,5-4-1 15,0-4 1-15,0 0 1 16,4-7 0-16,-2 1 0 16,4-6 1-16,5-4-1 0,0-3 0 15,8-3 2-15,0-2-1 16,3-2 1-16,-1-4-2 16,1 0-1-16,-1 0 1 15,-3 0 1-15,1-4-2 16,-2-5 0-16,2-2-1 15,2-3 1-15,2-4 3 0,-1 1-3 16,4-7 1-16,2 1-1 16,-2-2 1-16,-2-3-1 15,-1-3-1-15,-1-3 2 16,-3 0-2-16,-2-5 0 0,0 0 1 16,-5 0 0-16,-2-3 0 15,-3 3 1-15,-2 0-1 16,0-1-1-16,-6 1 1 15,1 0-1-15,-4 0 2 16,-2-2-3-16,-2-2 2 16,-2-2-1-16,-4-1 0 0,-1-4 0 15,-5 2 0-15,-3-3 1 16,-5-1-1-16,-1-2 13 16,-5 3-8-16,-1-3 2 15,-7-1-2-15,1 3-3 16,-3-2 2-16,0 1 0 15,0-3-1-15,-3-1-1 0,-4-1-1 16,-2 1 0-16,2-1 0 16,-4 1-1-16,-1 0 1 15,-2 2 0-15,1-2 1 16,-4 3-1-16,-2-1 0 0,0 3-1 16,-4 2 0-16,-1-1 0 15,-2 1 0-15,-6 1 0 16,0-1-1-16,-7 2 1 15,-4 4-3-15,-1 3 1 16,-10 2-6-16,0 3 3 16,-4 2-2-16,2 0 2 0,0 3 5 15,0 4 1-15,5 1 0 16,1 2 0-16,2 1 1 16,-3 3-2-16,3 3 0 15,-4 7 0-15,-2 1 0 0,-4 7 0 16,-1 2-3-1,4 0-63-15,1 0-68 0</inkml:trace>
  <inkml:trace contextRef="#ctx0" brushRef="#br0" timeOffset="30342.582">5470 5499 124 0,'7'1'2'15,"-2"-1"0"-15,2 0 5 16,0 2 1-16,6 0 5 15,-1 2-4-15,3 1 2 16,4-1 0-16,1 3-2 16,4-2-1-16,1 4-3 0,4 2-1 15,-1 1-1-15,-1 2-2 16,1 3 1-16,-1-1 0 16,1 5-1-16,2 0 4 15,4 1-1-15,-2 3 1 16,6 1 1-16,2 1-3 0,-2 2-1 15,1-1-1-15,-2 1 1 16,2-2-1-16,-5-2-1 16,-2 0 2-16,-1-2-4 15,-4 2 5-15,-3-3-3 16,1-1 1-16,-1-4 2 16,-1 1 0-16,-2-3 3 0,-1-3 14 15,-1-1-16-15,-5-4 2 16,-1 0-5-16,-4-2 2 15,-3-3-1-15,-4 2 0 16,0-3 0-16,-2 1 1 16,0 0-1-16,-10 0 2 0,-4 0-23 15,-3 0-30-15,-5 0-9 16,-1-2 0-16,-2 1-3 16</inkml:trace>
  <inkml:trace contextRef="#ctx0" brushRef="#br0" timeOffset="30733.1629">6112 6138 83 0,'-11'0'82'0,"1"-5"-44"16,4-3 21-16,0 1-23 16,1 2-15-16,3 1 0 0,1 2-6 15,1 0-7-15,0 2-3 16,0 0-10-16,5 0 0 15,8 0 4-15,6 8 2 16,6 0-1-16,6 5-2 16,5-1 2-16,4 3-1 0,1-1 3 15,3-1-2-15,3 1 2 16,-4-5 0-16,-1-4-2 16,-4-5 2-16,-6 0-2 15,-5-5 0-15,-2-8 2 0,-9-7 6 16,-3-1 4-16,-6-6 14 15,-5-5-1-15,-2-1-3 16,0-5-1-16,-5 0-3 16,-5-1-8-16,3 2-8 15,7 1-1-15,0 0-2 16,7-1-1-16,9 3-41 0,0-7-58 16,-1-4-200-16</inkml:trace>
  <inkml:trace contextRef="#ctx0" brushRef="#br0" timeOffset="33076.7582">5716 4284 111 0,'0'-10'6'16,"5"0"2"-16,0 0-4 16,0 1 0-16,-1 0 4 15,-1 0 5-15,-1 0 2 16,0 2 6-16,-2 0-3 16,0-1 1-16,0 3 13 0,0-2-21 15,-2 5 4-15,2-1-3 16,-2 3 1-16,0 0-7 15,1 0-4-15,1 0-3 16,0 10 0-16,0 3 0 16,0 1 0-16,0 7 0 0,5-1 1 15,1 5-1-15,1 0 1 16,0 2-1-16,2 0 1 16,2-1 0-16,0 1-1 15,1 0 1-15,3 1 0 0,-3-2 0 0,1-2 1 16,-1 0 0-16,-3-3-2 0,-1-5 2 31,-3 1-1-31,-3-5 1 16,-2-3 0-16,0-4 1 0,-7-1 1 0,-6-4 8 15,-3-2 15-15,-2-14-1 32,-4-7-3-32,-1-6-9 0,0-3 0 0,-1-6-6 0,2-4 0 15,0-3-4-15,1 1-2 31,6 1 0-31,0-1 0 0,6 7-1 0,2 5 1 16,3 7-2-16,4 7-15 0,-2 0-61 16,-5 1-228-16</inkml:trace>
  <inkml:trace contextRef="#ctx0" brushRef="#br0" timeOffset="35576.6873">6310 6815 224 0,'-2'-19'19'0,"0"-3"35"0,2 6-25 31,0 4-6-31,0 4-12 0,0 1-5 0,0 4-4 0,0 3-4 16,7 0 2-16,2 3-1 15,2 6 2-15,3 2 1 16,3 3-2-16,0 2-2 15,3 2 4-15,2 1-2 0,2 1-2 16,3 0 0-16,4 1-1 16,1 1-2-16,4-1 8 15,3 1-3-15,-2 1 2 16,2 1-2-16,3 0-2 16,1 2 3-16,1 1-1 15,5 2 0-15,2-1 1 0,-1 3-2 16,5-1-4-16,3 1 6 15,0 1 1-15,3 0-2 16,0-2-1-16,0 2 3 16,-2-1-1-16,2-1 0 15,-1 0-1-15,2 4 0 0,3 0 0 16,-2 5 0-16,1 1 0 16,3 0 0-16,-1 2 2 15,-2 2-2-15,4-3 0 16,1 0 0-16,1-2 0 15,0 3 0-15,4-2 0 0,-2 2 0 16,1-4 0-16,3 4 0 16,-3-7-3-16,0 2 3 15,-2-1 3-15,1-4-3 16,-6 4 0-16,0-4 0 16,0 2 0-16,-5-4 0 15,0 5 0-15,-5-5 0 0,0-2 0 16,0-1 1-16,-3-2-2 15,-2-2 2-15,1-1-1 16,-1-5 0-16,-7 3 1 16,2-2-1-16,-5-2 0 15,0 0 0-15,-6-4 0 0,2 5 1 16,-3-7 1-16,-2 3-1 16,-1-1 0-16,3 1 0 15,-3-2-1-15,-1 1 1 16,-3 0-1-16,-2 1 1 15,-4 0-1-15,-2-1 1 0,-5-1-15 16,-5 0-40-16,-3-4-43 16,-3-4-16-16</inkml:trace>
  <inkml:trace contextRef="#ctx0" brushRef="#br0" timeOffset="36076.6516">10065 8637 54 0,'-9'-10'87'0,"-3"0"-69"15,4 1 8-15,-3 0-13 16,2 2 4-16,0 2-12 16,-2-3-4-16,0 3 1 15,2 0 2-15,-1-1 9 16,0 1 28-16,3 1-13 15,0-1-9-15,2 3-7 0,-1-1 1 16,4 1 3-16,2 2-4 16,-2 0-3-16,2 0-9 15,0 0-9-15,0 0 5 16,2 7 2-16,8 4 1 0,2 1-4 16,3 4 5-16,6 2-4 15,2 0 9-15,6 5-3 16,2 0 0-16,1 4 0 15,2 0-1-15,0 2-1 16,-2-5 1-16,-1 5 0 16,-2-4-2-16,-2-2 2 0,-4-2 0 15,-1-1 0-15,-1-4 0 16,-1 2 1-16,-4-4 0 16,-3 0 0-16,-3 1 1 15,-4 1-1-15,-6 0 1 16,0 5-1-16,-18 3 3 0,-9 6-1 15,-20 5-2-15,-16 5 1 16,-17 6-4-16,-17-2-49 16,-9-4-104-16</inkml:trace>
  <inkml:trace contextRef="#ctx0" brushRef="#br0" timeOffset="36920.3376">6174 8704 226 0,'0'0'9'0,"3"-1"20"0,8 1-37 16,4 0 14-16,7 0-1 15,3 0-4-15,6 5 1 16,3 2-1-16,3 0-1 16,5 2 2-16,1 2-1 0,4 1 2 15,3 1 2-15,2 1-2 16,8 4-1-16,1-2 3 16,3 2 0-16,8 3-4 15,2-1-1-15,3 3 1 16,2 0-1-16,-1 2 1 15,5 2-1-15,4 1 0 16,1 4-1-16,1 0 2 0,2 4 0 16,5-2-1-16,3 0 1 15,1 0-1-15,2 0 0 16,7-4 0-16,4 4-1 16,0-2 3-16,3 2-1 15,3-2 0-15,-4 2 0 0,-2 0-1 16,-7-2 0-16,-5 0 0 15,-12-4 1-15,-4-1-1 16,-10 0 0-16,-7-4 0 16,-9-1-1-16,-6-1 4 0,-5-3-1 15,-5-1 2-15,-2-2-3 16,-5 1 3-16,1-3-1 16,-5-5 0-16,-4 2-2 15,-4-5 2-15,-4-2-5 16,-5-1-37-16,-2-2-54 0,-2 0-6 15</inkml:trace>
  <inkml:trace contextRef="#ctx0" brushRef="#br0" timeOffset="37357.8062">9622 9461 196 0,'-19'-17'53'16,"2"-1"-16"-16,0 2 8 0,2 0-10 15,5 4-13-15,-1 1-7 16,3 4-5-16,1 3-2 16,4 0-3-16,1 1-4 15,2 3-3-15,0 0-3 16,0 11 3-16,0 1-1 0,5 5 1 15,4 3 1-15,8 3-1 16,0 2 0-16,3 3 1 16,4 1 1-16,1-1 0 15,4 1 0-15,-3-1 1 16,1 2-1-16,0-3 0 16,0 0 1-16,-3-2-2 15,-7 0 2-15,-2-2-1 0,-6-3 0 16,-4-3 1-16,-3 1-1 15,-2 0 0-15,-6 2 1 16,-11 1 0-16,-12 8 2 0,-11 1 0 16,-10 4-2-16,-11 5-1 15,-13 2-9-15,-6 2-23 16,-12-4-47-16,-8-7-134 16</inkml:trace>
  <inkml:trace contextRef="#ctx0" brushRef="#br0" timeOffset="38092.1312">6238 10479 313 0,'-11'-11'7'0,"2"4"15"15,6 2-9-15,1 1-3 16,0 2-3-16,2 2-5 0,0 0-3 16,4 0-1-16,8 4 1 15,6 3 0-15,7 0 2 16,6 4-2-16,6-2 0 15,6 2-1-15,1 0 2 16,2-1-3-16,3 2-13 0,2-2 18 16,7-3-1-16,1 1-8 15,8 2 11-15,8-3-3 16,4-1-2-16,9 4 0 16,4-3 0-16,1 0 0 15,2 0 3-15,2 0-2 0,1-3-1 16,-1 2 4-16,3-4-2 15,-2 0-2-15,-1 0 3 16,3 0-2-16,2-2 1 16,-4 0-1-16,3 0 2 15,-4 0-1-15,-1 0-1 16,-5 0 2-16,-9 0-1 0,-4-2 0 16,-7 2-1-16,-8 0 1 15,-5 0-1-15,-6 0 1 16,-4 3-1-16,-3 3 0 15,-5-2 0-15,-3 1-1 0,-3 1 2 16,-3 4-2-16,-6-3-1 16,-5 2-21-16,-6 3-41 15,-1-4-38-15,-8-1-21 16</inkml:trace>
  <inkml:trace contextRef="#ctx0" brushRef="#br0" timeOffset="38435.8684">9250 10622 254 0,'-5'-18'20'16,"0"2"22"-16,0 0 0 15,3 1-13-15,-1 1-18 16,1 7 1-16,0-1 2 0,2 0-9 15,-3 5-3-15,3-1-1 16,0 4-2-16,0 0-1 16,5 0-11-16,5 2 12 15,4 7 2-15,5 2 1 16,2 1-2-16,0 2 1 0,3 3-2 16,-2 4 1-1,1 0-2-15,-2 2 2 0,-4 4 0 16,-2 2 0-16,-5 1 0 15,-8 5-6-15,-2 8-15 16,-22 2-35-16,-12-1-56 16</inkml:trace>
  <inkml:trace contextRef="#ctx0" brushRef="#br0" timeOffset="39185.8113">6378 12429 311 0,'-6'-7'5'0,"-4"-3"9"0,7 3-9 15,3 4 2-15,0-1-6 16,0 0-9-16,5 3 8 16,5-1 4-16,2 2-3 15,5-2-2-15,0 0-3 16,5 1-1-16,5-3-2 0,2-1 8 16,3 0-1-16,4-1-3 15,3 1 6-15,3-4-4 16,4 1 2-16,5-2 0 15,3-1 1-15,7 0-1 16,0-1-2-16,7-1 2 0,2-1-6 16,6-2 3-16,1-1 6 15,6-3-1-15,3-2-3 16,6-1 2-16,5-4-2 16,5-3 0-16,1-2-2 15,4-2 2-15,-2 2-2 16,4-2-5-16,-7-1 14 0,2 0-5 15,-3 2-2-15,-1-3 0 16,-1 3 4-16,-4-2-3 16,-2 2 0-16,-1 1 0 15,-4 1 2-15,-7 2-2 0,-6 3-1 16,-6 4 1-16,-11 5-1 16,-7 2 0-16,-6 5 0 15,-7-1 1-15,-6 5-2 16,-3 1 0-16,-7 2 0 15,-1 1-5-15,-7-2-41 16,-5 1-66-16,-2-1 0 0</inkml:trace>
  <inkml:trace contextRef="#ctx0" brushRef="#br0" timeOffset="39592.0109">9335 11271 288 0,'-5'0'18'16,"1"-6"6"-16,3 3-12 15,1 3-10-15,0 0-13 16,8 0-7-16,7 0 22 15,4 6-3-15,7 1-1 16,4-1 3-16,6 4-2 0,-2-3 1 16,2 2-2-16,2-2 1 15,-4 0-2-15,0 2 0 16,-1-2 3-16,-5 2-1 16,-4 2-1-16,-5-1 2 15,-4 8-2-15,-6 0-2 0,-8 5 4 16,-1 4 2-16,-15 5 2 15,-14 5 0-15,-13 8-3 16,-14 2 2-16,-14 4-2 16,-10-1-3-16,-11-9-52 15,-7-11-130-15</inkml:trace>
  <inkml:trace contextRef="#ctx0" brushRef="#br0" timeOffset="40982.5578">6372 10236 246 0,'-10'0'19'15,"0"-3"0"-15,5-1 3 16,2 1-3-16,1 1-9 15,2 2-1-15,0 0-5 16,0 0-4-16,0 0 0 0,0 2-1 16,7 1 0-16,3 4 1 15,5 0-2-15,-1 3-2 16,6-3-3-16,4 0 16 16,-1 2-8-16,0-2 0 15,2 0-1-15,2 4 1 16,0-2-1-16,2-1 0 15,2 2 1-15,-1 0-1 0,4-1 1 16,2-1-1-16,2-2-3 16,2 0 0-16,2-1 4 15,3-2-1-15,0 1 1 16,3-2-2-16,1 0 2 16,2 0 1-16,-3-2 0 0,-1 0 1 15,-1 1-3-15,1-1 1 16,1 0 2-16,-1 0-3 15,4 0 2-15,-3 0 0 16,6 0 0-16,0 0 1 0,-1-1-3 16,1-3 2-16,-1-2-1 15,-4-1 1-15,-1 0-1 16,-6 1 1-16,-2-6-1 16,-4 0 0-16,-5-2 2 15,-2-2 7-15,-2-2 1 16,0 0 0-16,-3-1-3 0,0-3-5 15,-3-3-1-15,-3 0-1 16,-2 0 0-16,-5 0-1 16,-4-2 1-16,-4-1-1 15,-3-1 1-15,0 2-2 16,-3-1 3-16,-6-2 1 0,-1-1-3 16,-3-1 2-16,0-2-1 15,-1 2-2-15,-4 0 1 16,0 1-1-16,-3 0-3 15,-4 0 1-15,-1 5 0 0,-1-3-2 16,-2 4 4-16,-1-3 1 16,-1 1 1-16,-1 0-1 15,-4 1 0-15,2-1 1 16,-3 2-2-16,-3 0 1 16,0 2 1-16,3 0-1 15,-6 4 0-15,1 1 0 0,1 1-2 16,-4 3 2-16,2 2 2 15,-4 2-3-15,1-1 2 16,-5 6-4-16,3-1 5 16,-2 0-1-16,-3 6-1 15,2 0-1-15,-3 0 0 0,0 0-1 16,-1 0-1-16,1 7 3 16,-2 0-2-16,2 0 2 15,-4 4 0-15,4 1 0 16,1 3 1-16,0 0-2 15,1 3 1-15,4 2-1 0,-1 1 2 16,1 4-2-16,3 3 2 16,4 2-1-16,3 0-2 15,0 2 3-15,4 0-2 16,5 4 1-16,8-4-1 16,1 5 0-16,6 1-1 0,5 4 0 15,5 3 1-15,4 1 0 16,0 4 1-16,13-2-1 15,8-1-1-15,8-1 0 16,13-3-1-16,7-4 2 16,11-1-1-16,6-2 1 15,12-1-2-15,2-1-5 16,8 0-3-16,4 0-26 0,1-4-87 16</inkml:trace>
  <inkml:trace contextRef="#ctx0" brushRef="#br0" timeOffset="43388.6618">7421 10502 217 0,'12'0'4'0,"3"-3"-46"0,1 0-24 15,2-3-43-15</inkml:trace>
  <inkml:trace contextRef="#ctx0" brushRef="#br0" timeOffset="45263.4909">6457 10190 249 0,'-6'0'12'16,"2"-2"27"-16,4-5-1 15,0 4-12-15,2-2-14 0,8-1-10 16,2-1 6-16,5 0-4 16,0-2 0-16,5 1-2 15,3 0-2-15,2 1 0 16,4-1 0-16,-2 1 0 15,1-2-15-15,-2 2-18 16,-3 0 18-16,-3 0 10 16,-4 0 3-16,-7 3 6 0,-1 0-3 15,-4 3 1-15,-5 1-1 16,-1 0-2-16,-1 1-17 16,-17 11 19-16,-4 5-20 15,-6 3-46-15,-10 3-15 0,1 0-9 16</inkml:trace>
  <inkml:trace contextRef="#ctx0" brushRef="#br0" timeOffset="45310.36">6550 10218 28 0,'-20'15'17'16,"10"-6"-17"-16</inkml:trace>
  <inkml:trace contextRef="#ctx0" brushRef="#br0" timeOffset="47107.2733">5234 11289 118 0,'5'0'37'16,"0"0"-22"-16,1 0-1 15,0 0 7-15,-3 0 1 0,1 0-3 16,-4 0 11-16,2 0-13 16,-2 0 5-16,0 0-6 15,1 0-5-15,1 0-4 16,1-2-5-16,3-2 1 15,0 1-2-15,3-2 1 16,1-2 4-16,5-4 5 0,2 0 2 16,5-2-4-16,0-1-3 15,2 2-2-15,2-2-3 16,-3 1 1-16,-1 1-2 16,-3 1 1-16,-2 2-1 15,-5 0 1-15,-1 1-1 16,-5 3 0-16,-1 4 0 15,-5-1 0-15,0 2 1 0,-4 0-2 16,-6 2-9-16,-7 6 0 16,-6 5 4-16,-1-2-2 15,2 1 5-15,-6-1 4 0,7 0-1 16,-1-1-1-16,8-3 1 16,2 1 1-16,4-5 0 15,8 1 0-15,0-1-4 16,1-3 1-16,7 0-7 15,3 0 9-15,1 0 2 16,-1-1-1-16,2-3 2 0,-5-1-2 16,2 1-1-16,2 2 1 15,-5 2-2-15,1-3-35 16,-3-1-83-16</inkml:trace>
  <inkml:trace contextRef="#ctx0" brushRef="#br0" timeOffset="48107.1712">7272 10460 102 0,'0'3'26'16,"0"-1"-21"-16,5-2-2 0,5 0 9 15,0 0-2-15,2 0 0 16,0 0 5-16,0 0 0 16,1 0 0-16,3 0-5 15,-4 0-4-15,3 0-3 16,-1 0 5-16,2 0-4 0,-3 0-3 15,0 0 1-15,-5 0-2 16,-1 3 1-16,0 3-1 16,-2-1-1-16,-4 4-1 15,-1-1-6-15,0 0-27 16,0-2-54-16</inkml:trace>
  <inkml:trace contextRef="#ctx0" brushRef="#br0" timeOffset="48810.2322">8505 10388 340 0,'14'-9'10'0,"-2"-2"15"16,2 4-19-16,4 1 1 15,6 2-5-15,6 0-2 0,6 0-2 16,7 3 2-16,7 1 0 16,8 0 0-16,5 0-1 15,5 0 1-15,3 4-1 16,3-1-37-16,-2-1 6 15,2 0-7-15,-6-2 17 16,-5 0 22-16,-4 0 0 0,-6-4 5 16,-5 1 12-16,-7-1 18 15,-3 2-19-15,-6 2-8 16,-1 0-2-16,-7 0-4 16,-2 0 0-16,-2 0-2 0,-8 6 1 15,1-3-2-15,-9 3-9 16,-1-3-38-16,-3-1-2 15,0-1 2-15,0-1-13 16,0 0-14-16</inkml:trace>
  <inkml:trace contextRef="#ctx0" brushRef="#br0" timeOffset="49107.0852">9671 10299 143 0,'-5'-9'27'0,"1"0"1"0,-1 2 14 16,5 1 0-16,0 3-11 15,0 1-25-15,0 0-10 16,4 2-1-16,6 0 14 0,4 0-8 16,4 0 0-16,4 0 1 15,-1 2-2-15,1 2 0 16,0-3 1-16,-5 4 0 15,1 0 0-15,-4 0 1 16,0 5 2-16,-4 5 0 16,-7 3 0-16,-3 7-4 0,-3 5-1 15,-22 7-2-15,-13 8-2 16,-13-3-68-16,-13 0-86 16</inkml:trace>
  <inkml:trace contextRef="#ctx0" brushRef="#br0" timeOffset="51826.0899">6101 10702 201 0,'5'0'16'0,"1"0"-1"0,0 0-4 15,4 0-6-15,-1 0 6 16,4 0-5-16,-3 0-1 15,4 0-4-15,3 0 1 16,1 0-1-16,0 0 1 16,4 0 3-16,-1 0-2 15,4 0 3-15,0 2 2 0,4-2-1 16,3 1-1-16,2-1-2 16,0 0-4-16,6 0 4 15,1 0-2-15,7 0 0 16,-1 0-2-16,4 0 2 15,3 0-2-15,1-3 0 16,4 1 1-16,-1 1-2 0,1-2 2 16,2 0-1-16,0-1-1 15,2 2 1-15,0 1 0 16,2-3 0-16,3 1 1 0,1 0-4 16,-5 2 4-16,6 0 0 15,-4-1-1-15,2 0-5 16,0 0 6-16,-2 1-3 15,-2 1 4-15,3 0 0 16,1 0 0-16,1 0-1 16,0 0-1-16,3 0-15 0,-1 0 27 15,2 0-10-15,0 0-2 16,2 1 2-16,-2-1-1 16,-2 2 3-16,5 0-1 15,-4-2-2-15,-4 2 1 16,0-1 0-16,-1-1-2 15,-4 1 2-15,-5 2-1 0,-4-2 0 16,-3 1 2-16,-3 0-1 16,-3 0 2-16,-2 1 4 15,-6-3 4-15,2 3-10 16,-3-2-1-16,-4 2 0 0,-2-3-1 16,-1 1 0-16,-3 1 1 15,-4-1-1-15,-2 1 1 16,0 1-2-16,-6-1 1 15,1 2 0-15,-3-1-13 16,0 1-16-16,0-2-6 16,-3-2-52-16,-1 0-20 0</inkml:trace>
  <inkml:trace contextRef="#ctx0" brushRef="#br0" timeOffset="52326.0396">9561 10488 245 0,'-5'-5'11'0,"3"1"14"15,0 0-11-15,2 1-8 16,-1 3 0-16,1-2-1 16,0 2-1-16,0 0-4 0,0 0-4 15,0 0-3-15,0 0 5 16,5 2 15-16,5 4-13 16,0 1-1-16,6 0 0 15,4 3 7-15,2 1-2 16,3 4-2-16,-1-1 0 0,3-1 0 15,0 2-2-15,-3-1 0 16,-1 2 0-16,-5-3 0 16,-2-2 0-16,-3-1 0 15,-5-2 1-15,2-1-1 0,-3-2 2 16,-4 2-2-16,1 0 0 16,-4-1-1-16,0-1-8 15,0 2 6-15,-2 4 3 16,-12 0 7-16,-8 6-4 15,-10 5-1-15,-15 6 2 16,-8 5-1-16,-19 13-2 0,-8 4-11 16,-13 4-55-16,-8 4-47 15</inkml:trace>
  <inkml:trace contextRef="#ctx0" brushRef="#br0" timeOffset="54669.763">6347 10320 47 0,'0'-17'207'0,"0"-3"-200"0,0 0 3 15,0 6 7-15,0 5-5 16,0 0-1-16,-2 6-2 16,-1 1 3-16,1 2-11 15,0 2-2-15,2 10 8 16,0 1-5-16,0 7-9 15,9-3 4-15,11 1 2 16,9-4 1-16,7-1 1 0,10-6 9 16,10-3 0-16,8-3-4 15,7-1-2-15,4 0-2 16,5 0-2-16,1 0 0 16,-1-1 0-16,0-2-5 0,0 3 6 15,-7 0 0-15,-1 0-1 16,0 10-19-16,-8 0-45 15,-4 2-28-15</inkml:trace>
  <inkml:trace contextRef="#ctx0" brushRef="#br0" timeOffset="57778.8838">8441 7734 117 0,'-5'-9'38'16,"1"2"-9"-16,3-4-10 16,1 0-9-16,0-1-6 15,0-6-10-15,0 4 10 16,0-4-5-16,0 4-4 0,0-2 2 15,0 3 7-15,0 4 14 16,-2 2 9-16,0 3-5 16,-1 1-2-16,3 3-13 15,0 0-6-15,0 0-5 16,0 3 2-16,0 5 2 16,7 1 1-16,3 4-4 15,2-1-1-15,6-4 3 0,3 5 2 16,1-2-4-16,7-2 3 15,3 1 2-15,7 1-1 16,3 3 4-16,9 0 22 16,7 3 1-16,3 5-13 0,3-1-4 15,1 2-6-15,-1 2-3 16,-4 3-1-16,-4 1-1 16,-7-1 0-16,-7 4-1 15,-8-2-13-15,-7 2-25 16,-9-1-26-16,-10-6-73 0</inkml:trace>
  <inkml:trace contextRef="#ctx0" brushRef="#br0" timeOffset="69590.5447">4438 11391 183 0,'4'6'-42'0,"5"-2"-11"15,2-2 37-15,3 0-33 16,2-2 42-16,-2 0 30 16,5-2 4-16,-4-4-6 15,5 1-17-15,-3-4-3 16,0 1-12-16</inkml:trace>
  <inkml:trace contextRef="#ctx0" brushRef="#br0" timeOffset="70527.9684">4920 11181 123 0,'3'-3'25'0,"-3"0"2"15,4-1-21-15,-4 2-4 16,0 1-1-16,0 1-1 0,0-2-3 15,-4 2 3-15,-1-2 6 16,-5 0-4-16,4 2 4 16,-3 0 4-16,2-2 2 15,1 2-2-15,0 0-2 0,1 0 4 16,4 0 1-16,-1 0 10 16,2 0-16-16,0 0 5 15,0-2-1-15,0 2-5 16,3 0 0-16,8 0 0 15,2 0 2-15,4 0-4 0,3 0-1 16,6 0-2-16,1 0 1 16,2 0-2-16,3 0 1 15,-2 0-1-15,6 0 0 16,-2 0-3-16,2-3 1 16,0-1 3-16,-2 1 0 15,-1 1-1-15,-1-1 0 0,-3-1 1 16,-5 4-1-16,0-2 0 15,-1 0 0-15,1-2-3 16,-5 1 5-16,3 0-1 16,-2-3 0-16,-1-2-2 15,0-4 1-15,-6-1 1 0,2-4 3 16,-2-3-3-16,-3 1-1 16,1-3 1-16,-2-2 1 15,0-2 10-15,-1-2-3 16,-1-2-1-16,1-2-4 15,1-2 2-15,-1-3-1 0,-1-5 3 16,2-2 9-16,-2-5-10 16,-1 2-4-16,-3-1 2 15,-1-2-2-15,-2 5 1 16,0 1 0-16,-7 2 1 16,-6 3 1-16,-3 0-2 15,-4-1 1-15,-5 5 0 0,-4-2-3 16,-3 4-3-16,-4 5 1 15,-3 4 9-15,-3 5-9 16,-1 3 0-16,-1 5-1 16,-5 6 1-16,2 5 0 15,-3 0-1-15,-4 7 1 0,-6 12 1 16,1 6-9-16,-4 8 9 16,-1 6-2-16,1 11 1 15,-2 3-2-15,6 8 2 16,-2 7-3-16,3 5-4 0,9 4-7 15,2 4 7-15,7-1-2 16,8 8-1-16,14-4-3 16,7-6 3-16,8-3 3 15,3-3 4-15,3-8 3 16,11-3 3-16,8-8-5 16,2-1 1-16,10-4 2 0,3-7-3 15,9-3 2-15,2-9-5 16,6-12-47-16,1-6-157 15</inkml:trace>
  <inkml:trace contextRef="#ctx0" brushRef="#br0" timeOffset="72340.3474">3734 11674 245 0,'0'-18'24'0,"0"1"-4"15,0-3-4-15,0 0-2 16,-3 3-3-16,-1-1-7 15,-1-2-2-15,-4 4 0 16,1 2-4-16,-2 1-1 0,-2 3-4 16,-1-1 9-16,-3 0 0 15,-1 2-5-15,-3 4 4 16,-1-1-5-16,-2 6-3 16,1 0 2-16,-5 0 2 15,3 4 1-15,-2 7 2 16,1 6 3-16,1 3-3 0,5 3 1 15,1 7-2-15,9 1 3 16,4 5-3-16,5 1 3 16,0 2 0-16,2 0 0 15,6-4-2-15,1-3 1 16,4-6-1-16,-1-6 0 0,2-9-4 16,3-7 2-16,3-4 4 15,-1-3 2-15,-2-12-1 16,0-5 3-16,2-5-6 15,-5 0 5-15,-3-7 2 16,1 2 4-16,0-1-2 16,0 1 0-16,-2 3-5 0,3 2 0 15,-2 7 2-15,-3 7-3 16,2 6 0-16,0 3-2 16,-3 2-2-16,5 6 0 15,4 6 2-15,0 2 0 0,3 8-1 16,3-2 0-16,3 3 1 15,-1-2 0-15,4 0-2 16,-3-4-4-16,0-5-23 16,-1-4-15-16,1-7-67 15,-6-1-38-15</inkml:trace>
  <inkml:trace contextRef="#ctx0" brushRef="#br0" timeOffset="72480.9631">4000 11671 158 0,'0'-17'106'0,"0"4"-49"16,0 0-12-16,0 4-9 15,0 4-9-15,0 3-4 0,6 2-16 16,1 0-11 0,6 12 4-16,2 1-2 0,5 3 2 15,-4 2-1-15,-1-6-40 16,-6-6-89-16</inkml:trace>
  <inkml:trace contextRef="#ctx0" brushRef="#br0" timeOffset="72637.2024">3929 11410 476 0,'-18'-16'5'0,"-1"2"0"0,12 5-2 16,4 7-2-16,3 2-3 16,0 4-57-16,0 4-38 15,0 3-92-15</inkml:trace>
  <inkml:trace contextRef="#ctx0" brushRef="#br0" timeOffset="72980.9501">3919 12091 221 0,'44'-41'21'0,"-3"1"5"15,3-2 6-15,-2 3-16 0,-1 1-4 16,-3 5-9-16,-8 7-1 16,-3 4-4-16,-5 8-12 15,-11 4-31-15,-10 9-23 16,-1 1-47-16</inkml:trace>
  <inkml:trace contextRef="#ctx0" brushRef="#br0" timeOffset="73168.399">4029 12197 182 0,'-2'5'9'16,"2"-5"37"-16,6 0-2 16,9-11-8-16,7-5-15 15,10-7-17-15,9-6-4 16,1-6-1-16,-1-3-91 0,3-2-138 15</inkml:trace>
  <inkml:trace contextRef="#ctx0" brushRef="#br0" timeOffset="77090.003">12162 13021 325 0,'-11'0'8'0,"2"-9"13"15,2 4 1-15,5 1-2 16,0 1-5-16,-1 1-8 16,3 2-7-16,0 0-4 15,0 0 0-15,10 0 0 0,5 0 7 16,8 0 0-16,11 7-5 15,11 0 6-15,9 2-2 16,7 2-2-16,7 1 4 16,4 2-9-16,-2 2 10 15,2 0-5-15,-2 1 1 0,-6-2-2 16,1-2 2-16,-1-4-1 16,-2 0 1-16,-7-5-2 15,-2 1 2-15,-4-2-1 16,-8 1 2-16,-7-1-2 15,-9 1 1-15,-6-1-2 16,-7 1 0-16,-9 2-1 0,-3 1-23 16,-5 1-32-16,-19 2 7 15,-6-2-47-15,-10 3-60 16</inkml:trace>
  <inkml:trace contextRef="#ctx0" brushRef="#br0" timeOffset="77308.7335">12520 13294 99 0,'-31'0'41'15,"7"0"-35"-15,8 0 24 0,7-4 13 16,7 3 10-16,2-1-18 16,11-1-25-16,14 3 1 15,7-4-8-15,9 3-1 16,6 0-1-16,6-3 0 15,0-1-1-15,5 0-5 0,-6-5-55 16,-6 0-15-16,-6-4-27 16</inkml:trace>
  <inkml:trace contextRef="#ctx0" brushRef="#br0" timeOffset="77714.9675">11492 12889 436 0,'13'0'2'0,"-4"0"-6"16,4 7 4-16,4 7 0 0,-1 3 0 16,2 9-2-16,2 6 4 15,-2 5-3-15,2 8 0 16,-5 7 1-16,0 3-1 15,-4 0 1-15,-4-4 1 16,-4-7-1-16,-3-7 0 16,-7-12-3-16,-10-11-13 0,-7-14-51 15,-8-14-180-15</inkml:trace>
  <inkml:trace contextRef="#ctx0" brushRef="#br0" timeOffset="77871.188">11315 12727 543 0,'-6'-20'6'0,"-1"4"-4"15,5 3-5-15,2 10 1 16,3 1-15-16,6 2-106 0,-6-4-75 16</inkml:trace>
  <inkml:trace contextRef="#ctx0" brushRef="#br0" timeOffset="78996.2522">4022 10636 354 0,'0'-25'15'15,"-9"0"3"-15,-2 4-18 16,6 2 0-16,-5 1 0 0,2 5 2 16,-3 0 0-16,2 4 3 15,0 2-4-15,2 1 0 16,2 4 0-16,1-1 1 15,2 3-14-15,1 0 0 16,-4 10 17-16,3 4-11 16,2 4 6-16,0 3 4 0,2 4-3 15,10 0-1-15,1 0-12 16,4-2-4-16,5-7 13 16,1-1-19-16,0-10 22 15,2-5-4-15,-1-4 11 16,-1-14-7-16,-5-2 2 0,-1-5 1 15,-5-2-1-15,-7-2 0 16,-3 0-1-16,-2 1 1 16,-4 4 0-16,-10 3 7 15,-4 9-4-15,-4 5-9 16,-3 7-6-16,1 5-11 0,-4 16-11 16,1 10-38-16,2 2-34 15</inkml:trace>
  <inkml:trace contextRef="#ctx0" brushRef="#br0" timeOffset="80418.1221">4079 10919 151 0,'-2'-7'7'16,"0"0"7"-16,-1 0 5 16,1 0 3-16,0 2-3 15,2-2 7-15,0-1-5 16,0 1-3-16,0 1-8 0,0 0-3 15,0 3-3-15,0-2-2 16,0 5-2-16,0-1-1 16,0 1-2-16,2 0 2 15,2 0 0-15,-1 6 1 16,2 0 0-16,-2 1 0 16,2 0-1-16,-3 3 0 0,3-5 1 15,-3 0 2-15,1 0-1 16,-3-1 0-16,2-2-1 15,-2 0 1-15,0-2 0 16,2 0 4-16,-2 0 26 16,0 0-1-16,0 0-3 0,0 0-15 15,0 0-8-15,0 0 0 16,0 0-1-16,0 0-1 16,0 0-4-16,3 0 2 15,4 0 2-15,0 0-2 16,-1 0 1-16,1 0-2 0,1 0-1 15,-1 3 2-15,-3-1-1 16,-1-1-1-16,-1 2-2 16,-2-2 1-16,2 1 2 15,-2-2 1-15,0 2 0 16,1 0 0-16,-1 1 0 16,0-1-1-16,2 4 0 0,-2-1 1 15,4 0-5-15,-1 0-18 16,3 2-23-16,-2-1-36 15,-1-5-34-15</inkml:trace>
  <inkml:trace contextRef="#ctx0" brushRef="#br0" timeOffset="80730.6167">4177 10864 130 0,'-7'0'70'15,"6"0"-64"-15,-1 0 17 16,2 2-2-16,0 1-18 15,0 4 1-15,3 4 3 16,7 2 0-16,1 3-4 0,3 2-2 16,0 3 1-16,8-3-3 15,-4 5 0-15,0-1 0 16,-4-6-39-16,1-4-61 16</inkml:trace>
  <inkml:trace contextRef="#ctx0" brushRef="#br0" timeOffset="81246.2147">4388 11312 336 0,'-6'-13'4'0,"1"-3"0"0,3 4-1 15,2-1 4-15,0 1-1 16,6 1-7-16,5-1 5 16,5-3-7-16,6 5 6 15,1-3-3-15,2 4 1 0,2 1 0 16,0 2-2-16,-6 6 0 16,0 0-12-16,-6 9-3 15,-4 9 2-15,-3 7 6 16,-7 5 5-16,-1 1 0 15,0-1 3-15,0-4 4 16,0-4-2-16,0-8-1 0,4-5-1 16,10-7-2-16,8-2 0 15,5-3 10-15,5-10-7 16,7-1 2-16,-3-3-5 16,2 0-79-16,-5 1-44 15</inkml:trace>
  <inkml:trace contextRef="#ctx0" brushRef="#br0" timeOffset="81980.5327">4760 11637 226 0,'-9'9'43'0,"-5"3"-39"16,1 6 0-16,4 3 8 0,-3 6-3 15,5 3-6-15,4 6 0 16,3 0 0-16,0-1 1 15,6 1-2-15,10-5-3 16,-1-6-1-16,2-8 3 0,3-5-8 16,-1-11 3-16,5-1 3 15,-4-13 9-15,-3-4 0 16,0-7 1-16,-7 1 9 16,0-1 1-16,-6-4 7 15,-3 2-7-15,-1 1-2 16,-1 1-7-16,-9 3-5 0,-4 7-3 15,-3 5 0-15,0 7-4 16,-1 2 0-16,2 0-7 16,3 3-26-16,4 5-11 15,7-3-10-15,2-5-14 0,6-2-53 16</inkml:trace>
  <inkml:trace contextRef="#ctx0" brushRef="#br0" timeOffset="82152.3962">5110 11559 450 0,'-10'0'7'16,"-4"6"-4"-16,2-6-1 16,5 6-1-16,3-3-2 15,2 6-1-15,2-1-24 0,0-3-50 16,0-4-44-16,4-1-72 15</inkml:trace>
  <inkml:trace contextRef="#ctx0" brushRef="#br0" timeOffset="82417.9987">5187 11451 315 0,'13'-7'10'0,"-4"2"-7"16,1 5-1-16,1 0-2 15,0 7-3-15,-2 12-5 0,-3 12 12 16,-4 6-4-16,-2 2 3 16,0 3-3-16,0-3 4 15,-2-7-2-15,2-6-1 16,0-5-1-16,3-12 1 16,8-4-4-16,7-5-1 15,3 0 7-15,1-10-2 0,5-5-1 16,2-3-14-16,-2-2-52 15,-2-1-41-15</inkml:trace>
  <inkml:trace contextRef="#ctx0" brushRef="#br0" timeOffset="82761.7286">4793 12312 219 0,'-8'2'5'0,"8"-2"15"16,0 0 9-16,15-10-5 16,6-7-28-16,12-4 27 0,4-5-14 15,9-7-3-15,7 1-7 16,4-7 6-16,6-3-4 16,2 0-5-16,3 0-46 15,-2-3-55-15</inkml:trace>
  <inkml:trace contextRef="#ctx0" brushRef="#br0" timeOffset="84496.1355">3815 12147 86 0,'-20'13'29'0,"3"-7"4"16,-1 3-5-16,2-2 3 0,1-1-10 16,3-1 30-16,-1-1-27 15,2-1 0-15,1 1-9 16,4-3-8-16,4-1-5 16,2 0 0-16,6 0-11 15,13-11 10-15,10-4 11 16,9-10-8-16,9-4-2 0,-1-5 7 15,1-1-7-15,-1 1-1 16,-6 0 0-16,-6 7-1 16,-6 2 0-16,-11 5-3 15,-6 8-7-15,-9 2-15 16,-2 9-32-16,-10 1-21 16,-9 0-65-16</inkml:trace>
  <inkml:trace contextRef="#ctx0" brushRef="#br0" timeOffset="84621.1401">3810 12041 238 0,'-8'9'11'0,"3"-5"5"16,5-4-8-16,0 0-11 15,13 0 6-15,5 0 5 16,5-7 0-16,6-5 0 16,3-8-16-16,1-5-140 15</inkml:trace>
  <inkml:trace contextRef="#ctx0" brushRef="#br0" timeOffset="86308.5174">3794 10958 151 0,'-6'11'3'16,"3"0"-2"-16,1 5 5 15,2 2 0-15,0 4 1 16,2 0-3-16,8 6-2 0,5-2-2 15,3 1 1-15,3 0 0 16,0 0 0-16,-1 1-1 16,2 0 2-16,-2 3 1 15,1 1 1-15,-2 2-1 16,1 1 2-16,1 3 1 16,-1 2-3-16,2 0-1 15,-2 2 1-15,4-1-2 0,1 3-1 16,-1 1 0-16,0-2 1 15,1-1 0-15,1-1 0 16,3-2 3-16,-8 1-3 16,3-2 0-16,-5-1 1 0,1-2-1 15,-4-1 0-15,1 0-1 16,-4-3 1-16,2-2-1 16,-1-5 2-16,1-2-2 15,-3-3 0-15,3-1 1 16,-3-3-1-16,1-2 0 0,0-2 0 15,-1 0 2-15,-1-1-2 16,1-2 4-16,1-1 1 16,0-2 2-16,2-2 3 15,2-1 5-15,2 0-6 16,1-2-2-16,4 0-1 16,1 0-6-16,-1 0 4 0,5-5-2 15,2-2-5-15,-1-4-10 16,5-2 31-16,1-1-9 15,3 0-7-15,2-2-1 16,5-4-1-16,-4 2 0 16,6-1-1-16,-2-5 1 0,-1 1 1 15,0-2-1-15,-2 0 1 16,-2 3 0-16,-1-6 0 16,3 1 0-16,-4 1 1 15,2-1-2-15,-1 0 0 16,0-1 0-16,-4-1 2 0,-4 3-2 15,-3-1 5-15,-4-2-4 16,-6 7-2-16,-4-4 5 16,-5 3 2-16,-4 4 5 15,-3-3 4-15,-3 1-4 16,0-3-2-16,-10 1-2 16,-2 0 1-16,-3-2-3 0,1 0-1 15,-5-4 0-15,2 3-2 16,-3-1 1-16,-2-1-3 15,-3-1 0-15,-1 0-6 16,-5 1 5-16,-1-1 3 16,-1-1 2-16,-1 0-2 0,1-1-1 15,1-1 0-15,-2-2 0 16,0-2-1-16,-2-3 0 16,-1 2-1-16,-2-4 2 15,2 0 0-15,-6 2-1 0,1 2-1 16,-2-1 0-16,-2 3-6 15,-3 0 6-15,0 1 3 16,1 2 1-16,1-1-2 16,-1-4 0-16,6 6 0 15,-1-1-1-15,4 1 1 16,0 3-1-16,2-3-1 16,-1 3 1-16,1 0 0 0,1-1-2 15,-2-2-2-15,0 1 4 16,1 2-3-16,-1 1 3 15,-4 2-1-15,6 5-1 16,-3 6 2-16,2 3-3 0,-2 8-10 16,-2 3 5-16,0 0 1 15,-6 16-3-15,1 7 0 16,-5 9-1-16,-4 7 7 16,-5 9 3-16,5 9 3 15,-6 6 0-15,5 5-2 0,6 4 2 16,7 0-1-16,11 3-2 15,13 0-14-15,9-6-99 16,8-2-3-16</inkml:trace>
  <inkml:trace contextRef="#ctx0" brushRef="#br0" timeOffset="87386.5512">5828 10021 353 0,'-3'-11'8'16,"1"0"2"-16,0 6 4 0,2 5-1 15,2 0-15-15,8 7 4 16,2 7-2-16,5 2 1 16,3 6-2-16,0-4 2 15,-4 1 1-15,2-4-2 16,-7-3-2-16,-3-5 4 16,-1-3-5-16,0-4-3 0,-4 0 1 15,1-2 7-15,-3-7-1 16,3-3 0-16,-1-3-1 15,-3-1 1-15,0 2 0 16,0 0 2-16,0 1-1 0,-5 4 9 16,0 2-2-16,-2 5 3 15,-5 2-4-15,4 14-9 16,-6 15 0-16,1 10 1 16,0 15-3-16,2 8-8 15,2 4-39-15,1-5-102 16</inkml:trace>
  <inkml:trace contextRef="#ctx0" brushRef="#br0" timeOffset="88605.3357">5716 10687 132 0,'-2'-5'27'16,"-4"-2"3"-16,2 0 19 16,4-3-26-16,-2 4-10 0,2 1-8 15,0 0-1-15,0 0-1 16,2 4-4-16,3-1 2 16,3 0-1-16,1 2 1 15,3 0-2-15,3 0 3 16,1 0-2-16,6 0 0 0,3 0 0 15,2 0 0-15,3 0 0 16,4 0-6-16,2 0 8 16,5 0-3-16,3 0 8 15,4 0 0-15,2 0-5 16,6 0-1-16,0 4 0 16,2 0 0-16,8 2-1 0,0-3 0 15,1 0 1-15,4 2 0 16,5-1-1-16,4-3 0 15,3-1 1-15,5 0-1 16,6 0 0-16,-1 0 1 16,-1 0-2-16,3 0 1 0,0 0 2 15,-4 0-3-15,4 2 1 16,2 4 0-16,2-1 0 16,-1 4 3-16,0 3-1 15,2-3 1-15,3 2-2 0,3-2 0 16,-6 2 0-16,4-1-1 15,1-2 0-15,-8-4 0 16,-1 4 2-16,-4 0-2 16,-2-2 0-16,-5 3-3 15,-3 2-12-15,-6 1-22 16,-5 2-21-16,-8 3 10 0,-6-2-70 16</inkml:trace>
  <inkml:trace contextRef="#ctx0" brushRef="#br0" timeOffset="95011.2204">11768 12122 301 0,'44'-14'3'16,"2"-3"7"-16,8-1-5 15,4-1 12-15,5-2-8 0,3-4 6 16,4-1-6-16,4-3-1 16,-1-2 0-16,2 0-1 15,1 0-3-15,1-1-2 16,-5 1-3-16,-4 1 1 15,-3 1 0-15,-8 2-1 0,-9 7-2 16,-6 0 6-16,-8 3-3 16,-5 5 0-16,-8 2 2 15,-3 2-1-15,-3 3-3 16,-8 1 1-16,-2 3-8 16,-5 1-20-16,-6 5-43 0,-18 8 26 15,-7 4-7-15,-13 5-38 16</inkml:trace>
  <inkml:trace contextRef="#ctx0" brushRef="#br0" timeOffset="95417.6327">11760 12241 222 0,'-24'6'12'15,"10"-5"0"-15,6-1 13 0,6 0-10 16,2 0-10-16,7 0-3 16,8-4 6-16,5 0-10 15,3-6 12-15,6 0-9 16,3-1 0-16,7-1 1 16,1-5-2-16,7 2 2 0,5-6-2 15,4 0-6-15,7-4 11 16,1-3 1-16,8-2 2 15,5-2 9-15,3-3-6 16,4 0-6-16,0 0 0 16,3-3 1-16,-3 2-4 0,0-3 3 15,-5 3 4-15,-5 6-8 16,-6 0 6-16,-7 5 0 16,-5 5 4-16,-11 6 2 15,-1 7-11-15,-4 7-6 16,-10 0-2-16,-6 13-35 0,-16 4-101 15</inkml:trace>
  <inkml:trace contextRef="#ctx0" brushRef="#br0" timeOffset="97230.009">11960 12261 229 0,'-7'0'5'0,"0"-2"3"16,0-3 0-16,-2-1 2 16,0 1-6-16,0 0-3 15,-4-1 1-15,1 1-2 0,2-2-3 16,0 3-10-16,3 3 12 16,5-2 2-16,2 2 2 15,0-1-12-15,0 2 9 16,5-2 0-16,2 0 0 15,3 1-2-15,4-1-7 0,3-3-8 16,2-4 2-16,8 0 3 16,7-6 9-16,6-5-4 15,6-1 6-15,8-4 2 16,6-3 1-16,6-2 1 16,5-2 13-16,4 0 9 15,1-3 4-15,2 0-7 0,-3 0-6 16,1-4 3-16,-3-1-1 15,-5 1 3-15,-5 0-6 16,-2 3 5-16,-7 4-10 16,-5 5-3-16,-6 7-6 15,-6 8 0-15,-4 7-1 0,-10 5-12 16,-11 10-63-16,-12 12-81 16</inkml:trace>
  <inkml:trace contextRef="#ctx0" brushRef="#br0" timeOffset="100682.9005">11449 12923 309 0,'0'-8'17'0,"0"-2"29"15,0 0-12-15,0 4-7 16,0-1-17-16,0 0-7 15,4 1-3-15,-1 1 0 16,0-1 0-16,1 3 2 0,1-1-2 16,0 3 0-16,2-1 1 15,-2 2-2-15,3 0 1 16,4 0-1-16,0 0 0 16,4 2 0-16,0 5 1 0,3 3-1 15,0 5 1-15,1 1-1 16,-4 1-1-16,0 5 1 15,-5-1 2-15,-3 4-1 16,-3 2 2-16,-5-2-3 16,0 0 2-16,-2 0 0 15,-9 0 1-15,0-2 0 0,-4 2-1 16,0 0 0-16,-2 0 1 16,-2 2-2-16,-1 0 0 15,0-5 1-15,-3 2 1 16,1-6-2-16,0-4-2 15,0-4-13-15,0-9-10 16,-3-1-25-16,1-15-102 0</inkml:trace>
  <inkml:trace contextRef="#ctx0" brushRef="#br0" timeOffset="101010.9864">11054 12685 418 0,'-15'-16'6'15,"4"-2"14"-15,5 4-4 16,0 4 2-16,5 2-18 16,1 1 1-16,0 2-7 15,5 1 1-15,7 4 2 16,1 0 1-16,1 0-5 15,1 4 2-15,-1 5 2 16,-5 0 1-16,-2 0 1 0,-3-4 0 16,-4 0 2-16,0-1 5 15,-8-2 13-15,-1-2 6 16,2 0-13-16,2 0-7 16,3 5-4-16,2-1-9 0,0-1-99 15,0-3-140-15</inkml:trace>
  <inkml:trace contextRef="#ctx0" brushRef="#br0" timeOffset="102963.9713">10623 15363 433 0,'-9'-5'15'16,"1"-3"-5"-16,5 3 3 15,-1 1-7-15,3 2-6 0,1 2-5 16,0 0 0-16,3 0-7 15,8 6 9-15,2 1 4 16,7 4-1-16,2 1 2 16,5 1 0-16,6-1-3 0,5 4-2 15,7-1 2-15,7-1 2 16,6-4 5-16,10 1-7 16,5-2 2-16,11-7 2 15,6-2-1-15,7-2-2 16,3-10 1-16,5-4 1 15,-3-4-2-15,0 0-2 0,-3 2 5 16,-6 2-2-16,-3 4 1 16,-5 1-2-16,-6 6 0 15,-9 1 1-15,-4 2-2 16,-12 2 2-16,-13 0-1 0,-7 6-1 16,-7 5 1-1,-10-2-2-15,-5-1 2 0,-7 2-3 16,-5 2-8-16,0 0 2 15,-17 1 1-15,-7 1-1 16,-8-1-13-16,-7-1-6 16,-7 4 2-16,-8-3-27 0,-2 3 2 15,-7-5-14-15,-3-1-43 16</inkml:trace>
  <inkml:trace contextRef="#ctx0" brushRef="#br0" timeOffset="103417.0613">10842 15620 219 0,'-27'0'53'15,"8"-2"-7"-15,4-4-1 0,8 3-17 16,2-2-5-16,3 1-3 15,2 1-4-15,0-1-14 16,3-2 1-16,9 0-2 0,7 2 5 16,2-1-8-16,7-1 4 15,7 2 0-15,5 1-1 16,4-1 1-16,7 3-1 16,6-1-1-16,4 2 1 15,6-2-5-15,3 2 7 16,7 0-2-16,2 0-1 0,2 4 0 15,1 1 0-15,-1 0 1 16,-3-1-1-16,-3 0 0 16,-4-3 1-16,-2-1-2 15,-3 0 2-15,-3 0-1 16,0-3 1-16,-4-5-2 0,-1 5 2 16,-5-1 0-16,-2 4-1 15,-10 0-1-15,-7 2-4 16,-7 13-25-16,-11-1-65 15,-16 4-66-15</inkml:trace>
  <inkml:trace contextRef="#ctx0" brushRef="#br0" timeOffset="106729.322">12357 4281 379 0,'13'-18'2'0,"-1"-4"7"15,5 5-3-15,-1-1-3 16,2-1 4-16,-2 4-1 0,0 0 1 16,-2 3-3-16,-2 1-3 15,-7 4 0-15,2 2 0 16,-5 3-1-16,-1 0 1 16,-1 2-3-16,-3 0 3 15,-9 9 2-15,-10 6-1 16,-5 4-1-16,-9 7 1 0,-8 7 0 15,-5 4-4-15,-5 2 2 16,-2 2 2-16,4 3 0 16,0-4-3-16,8 0 1 15,7-4 0-15,8-3 0 16,10 0 1-16,7-5-2 16,7-1 0-16,5-4-1 0,0-4-1 15,2-2 1-15,9-5-3 16,2-3-3-16,2-4 4 15,5-1 3-15,4-1-2 16,3-3 7-16,2 0-2 0,1 0-3 16,3 0 3-16,-5 0 4 15,-5 0-5-15,-1 4-1 16,-4 3 0-16,-9 2-2 16,-4 4-5-16,-5 3 0 15,-2 5 16-15,-12 2-6 0,-7 4 1 16,-5 2-2-16,1 3 0 15,-4-2-1-15,2 4 1 16,3-4-2-16,0 1 0 16,2-3 0-16,3-1 0 15,4-2 0-15,5-4 0 16,3-3 0-16,1-5 0 0,6-5-2 16,8-3-6-16,9 0-2 15,10-5 26-15,7 0 1 16,7-8-6-16,8-4-5 15,3-5 1-15,1 0-5 0,2-3 1 16,-3 2-2-16,-6 0 0 16,-2 4-1-16,-1 6-1 15,-6-2-3-15,-8 6-52 16,-9-4-97-16</inkml:trace>
  <inkml:trace contextRef="#ctx0" brushRef="#br0" timeOffset="107807.3659">12873 4314 305 0,'-7'-14'7'0,"0"-2"34"0,-1 1-14 15,1 0 7-15,2 2-10 16,1-1-9-16,-1 0 4 16,3 3-6-16,-2 2-6 15,2 2-3-15,2 3 0 16,0 4-2-16,0 0-2 15,0 2-10-15,0 13 10 0,6 4 0 16,1 8 1-16,2 3 1 16,1 2-2-16,4 2 0 15,-4-7 0-15,3 0 0 16,-1-6 0-16,0-6 0 16,0-3-4-16,-2-7 3 15,1-1 0-15,-2-4 1 0,2 0 3 16,-2-5 0-16,4-8 3 15,-1-3-5-15,3-2-3 16,-3-1 2-16,5-3 1 16,-7 2 0-16,2 0 0 0,0 5-1 15,0 4-8-15,3 4 6 16,-1 3 4-16,2 4-2 16,2 0-2-16,2 2 1 15,1 7 0-15,0-2 1 16,1-1 0-16,0-1 2 0,-3-3-3 15,1-2-7-15,-4 0 0 16,-3-4 9-16,-2-5 1 16,-6-2 2-16,-2-4-1 15,-3-2 1-15,0-1 3 16,-2-5 4-16,-6-2 1 0,-4-2-1 16,-3-1-6-16,-1-2-5 15,1 1 4-15,1 2-5 16,5 6 2-16,2 6-4 15,3 3-26-15,4 6-20 16,0 0-87-16</inkml:trace>
  <inkml:trace contextRef="#ctx0" brushRef="#br0" timeOffset="108619.8723">13629 4234 348 0,'0'0'23'0,"0"0"-10"16,0 0 6-16,0 0-16 15,5 0-6-15,1 2 4 0,4 3 1 16,3 4 1-16,1 0 3 16,3 4 2-16,-3-1-4 15,1 0-2-15,-3 1-1 16,-4-4 1-16,-1-2-2 16,-2-5-20-16,-5-2-62 0,0-9-83 15</inkml:trace>
  <inkml:trace contextRef="#ctx0" brushRef="#br0" timeOffset="108791.7391">13528 4038 439 0,'-5'-9'2'15,"0"0"12"-15,1 2 1 16,2 4-14-16,2 0-2 15,0 3-9-15,6-1-63 0,0-1-85 16</inkml:trace>
  <inkml:trace contextRef="#ctx0" brushRef="#br0" timeOffset="109494.8394">13891 4200 289 0,'0'-5'30'0,"2"-4"11"15,-1 0-12-15,3 2-16 16,-1 0-7-16,4 1-4 16,-6 5 0-16,3-3-1 15,-3 4 1-15,5-2-1 16,-5 2-2-16,6 0 1 0,0 0-1 16,6 6 5-16,1 5-2 15,6 3-1-15,2 4 1 16,1 3-2-16,1 4 0 15,-3-1 0-15,-1 0 1 0,-2-1-1 16,-2 0 1-16,-7-5-1 16,-2-4 2-16,-3-1 0 15,-3-4 0-15,-1-2-1 16,0-1 0-16,0-5-2 16,-7-1-37-16,-7-3-61 15</inkml:trace>
  <inkml:trace contextRef="#ctx0" brushRef="#br0" timeOffset="109666.6909">13830 3972 434 0,'-4'-10'6'0,"1"-2"11"15,1 7-4-15,2 2-5 16,0 3-9-16,0 0-34 15,0 0-105-15,0 0-26 0</inkml:trace>
  <inkml:trace contextRef="#ctx0" brushRef="#br0" timeOffset="110807.2974">14194 3799 198 0,'0'-6'40'15,"0"3"-14"-15,0 0 7 16,0 0-6-16,0-1-1 15,0 2-7-15,0 0-10 16,2 0-7-16,2 2-3 0,-1 0 3 16,2 2-3-16,5 6 0 15,1 0 2-15,2 3-1 16,6-1 1-16,1 1-1 16,-1-4-3-16,3 0 0 15,-6-5 6-15,0-2-2 0,-5 0 0 16,-4 0 3-16,-1-9 0 15,-6-2-1-15,0-1 0 16,0-3 0-16,0 2-4 16,0-4 3-16,-2 2-1 15,-3 1-3-15,0 3 7 16,2 4 0-16,-2 3 6 0,-1 4 2 16,-2 0-7-16,-2 16-9 15,-6 9 2-15,1 6 1 16,-2 5 0-16,0 4 0 15,5-4-26-15,4-3-26 16,4-13-39-16</inkml:trace>
  <inkml:trace contextRef="#ctx0" brushRef="#br0" timeOffset="111869.7447">14844 3461 177 0,'11'-5'68'0,"-1"-2"-39"0,0 1-6 15,2 0-8-15,1 0 0 16,1 1-10-16,-2 0-1 15,-2 1-1-15,-1 1 0 16,-1 0-2-16,-1-3 0 0,-2 2 1 16,0-1 8-16,-3-2 4 15,0 0 4-15,-2-2 5 16,0-2 3-16,0-2-10 16,-7 1 0-16,-2-1-5 15,-3 1-6-15,2 5-3 16,-7 0 0-16,0 3-4 15,-5 4-7-15,-1 0-5 0,0 5 6 16,-4 8 2-16,2 7 6 16,1 3-1-16,3 6 1 15,3 3-1-15,3 5 2 16,3 3-3-16,5-3 1 16,5-1-1-16,2-4 0 0,4-7-1 15,8-6 0-15,1-5-6 16,2-4-2-16,4-7 9 15,-3-3 1-15,0 0 2 16,0-11 1-16,0-3 4 16,2-2-4-16,-3-4 0 0,-1-1 1 15,2-4 0-15,0 0-3 16,2-4 1-16,1 2 0 16,-4 2 3-16,-2 6 0 15,-2 3-2-15,-2 6-1 16,-4 4 0-16,-4 0 6 0,1 6 6 15,3 0-11-15,0 6-10 16,2 5 6-16,3 4 3 16,5 3 2-16,4 4-3 15,5 0 2-15,3-1-2 16,5-1-14-16,0-3-27 16,1-6-57-16,-3-7-142 0</inkml:trace>
  <inkml:trace contextRef="#ctx0" brushRef="#br0" timeOffset="112135.3256">15493 3419 376 0,'-2'-8'5'16,"-2"-2"21"-16,1 5-7 0,3 2 1 15,0 1-14-15,0 2-5 16,0 0-5-16,7 8 5 16,3 5-1-16,3 6-1 15,0 5 2-15,3 5 0 16,-4 1 0-16,3 0-2 0,-3 0 1 16,-1-1-39-16,-1-9-20 15,-5-8-62-15</inkml:trace>
  <inkml:trace contextRef="#ctx0" brushRef="#br0" timeOffset="112494.6742">15335 3212 205 0,'0'-9'27'0,"3"0"6"16,4 4-12-16,3 1-3 16,-3 4-7-16,1 0-9 15,1 0-5-15,-1 6 3 16,-1 3-3-16,-5 0 8 15,1-2-1-15,-3 2 2 0,0-4 1 16,-3 0 9-16,-4-1 12 16,-5 0-7-16,0-3-13 15,2-1-7-15,-2 0-3 16,7 0-17-16,3-5-65 16,2-11-218-16</inkml:trace>
  <inkml:trace contextRef="#ctx0" brushRef="#br0" timeOffset="113463.3568">15112 4034 346 0,'-3'3'17'0,"-2"-3"12"16,2 0-12-16,3 0-2 0,0 0 0 16,0 0-9-16,0 0-4 15,0 0-1-15,0 0-5 16,11-8 7-16,7-1 12 16,9-4-17-16,8-4 6 15,9-3-6-15,4-4 0 0,4 2 10 16,-1-3-9-16,-3 3-1 15,-4 1-14-15,-5 2 0 16,-5 4-10-16,-7 3-16 16,-5 3-21-16,-12 3-36 15,-8 4 3-15</inkml:trace>
  <inkml:trace contextRef="#ctx0" brushRef="#br0" timeOffset="113650.8554">15089 4092 223 0,'-17'12'6'15,"7"-7"9"-15,6-1-6 16,4-4-13-16,16 0-1 16,9 0 35-16,11-6-18 0,11-2-3 15,9-7-7-15,7-1-13 16,1-2-60-16</inkml:trace>
  <inkml:trace contextRef="#ctx0" brushRef="#br0" timeOffset="116103.8034">15659 3748 315 0,'6'-13'10'16,"-2"2"-7"-16,-1 0 3 0,1 1 18 15,-1-1-9-15,1 3-7 16,-1-2 0-16,-1 2-1 16,4 0-4-16,-2 1 0 15,-1 2-2-15,1-3-1 0,1 4 1 16,0-2-2-16,0 1 0 15,3-1 3-15,-3 1-3 16,1-2 0-16,-3 5 0 16,-1-3 2-16,1 3-1 15,-3 2-3-15,0 0-4 16,0 0 11-16,-7 0-3 0,-3 7-2 16,-7 3-1-16,0 3 4 15,-3 1-2-15,1 1 0 16,2 1 0-16,2-3-9 15,6-1 3-15,4-3 6 16,5-2-4-16,0-1-3 16,11-1-4-16,9-5 6 0,7 0-13 15,9 0-25-15,1-7-32 16,4-8-71-16</inkml:trace>
  <inkml:trace contextRef="#ctx0" brushRef="#br0" timeOffset="119962.8884">10845 4669 195 0,'-12'0'10'0,"2"0"11"16,7 0 8-16,-1 0 13 15,4 0-22-15,0 0-9 16,0 0-16-16,0 0 0 16,0 0 0-16,0 0-10 15,2 2-7-15,0 0-6 0,-2-2 21 16,0 0 3-16,0 0 7 15,0 0 16-15,0 0 22 16,0 0-21-16,0 0-4 16,0 0-9-16,0 0-4 15,0-2-2-15,0 2-2 0,0 0 0 16,0 0 0-16,-2 0 4 16,0 0-3-16,1 0 1 15,-3-2 1-15,3 2-2 16,-3 0 3-16,2-1 5 15,-1-1 4-15,1 0-3 16,0 0-2-16,2 2-2 0,-1 0 0 16,1 0-2-16,0-2 0 15,0 2 0-15,0 0 0 16,0 0-1-16,0 0-2 16,0 0 0-16,0 0-1 0,0 8 2 15,0 1-1-15,0 1-1 16,5 6 1-16,0 2 0 15,4 0 0-15,-1 2 0 16,4 0 0-16,2-5-21 16,-3-2-25-16,0-4-39 15,-6-9-19-15</inkml:trace>
  <inkml:trace contextRef="#ctx0" brushRef="#br0" timeOffset="120166.0471">10701 4482 385 0,'-12'-14'7'16,"0"-2"10"-16,2 5-11 0,9 2 3 15,1 2-11-15,0 0-4 16,1 3-14-16,11-1-22 15,2 2-43-15,-1 1-41 16</inkml:trace>
  <inkml:trace contextRef="#ctx0" brushRef="#br0" timeOffset="120587.8424">10946 4491 279 0,'8'9'7'16,"-3"-6"-1"-16,3 7-3 16,3 2 2-16,0 0-1 15,3 3 1-15,-2-3 1 16,-4 4 2-16,1-1-4 0,1-5-3 16,-5 1 1-16,-2-4-1 15,-1-3 2-15,-2-2-1 16,0-2 17-16,0 0 34 15,0-8-37-15,-5-3-11 16,0-1-1-16,-3-4-1 0,1-3-3 16,0 1 1-16,0-4 0 15,-1-1-1-15,3 5 0 16,-2-1 0-16,3 4-2 16,3 4 3-16,1 3-2 15,0 4 1-15,0 4-3 16,6 0 1-16,5 2 3 15,0 10-3-15,0 5 3 0,-1 2 1 16,2 4-2-16,-2 2 1 16,0-1-24-16,2-7-41 15,-3-6-79-15</inkml:trace>
  <inkml:trace contextRef="#ctx0" brushRef="#br0" timeOffset="121681.7192">11375 4553 116 0,'-2'0'64'15,"-3"-1"-33"-15,0-6 11 16,3 1-22-16,-3 1-2 16,1 1-4-16,0-1 2 0,2 1-1 15,-1-1-6-15,1 2-5 16,0-1 4-16,-1 2-1 15,1 2 3-15,0 0 0 16,0 0-4-16,2 0 0 16,0 0-4-16,0 12-3 0,11 3-2 15,2 8 6-15,1 6 2 16,4 8-2-16,0 2 2 16,0 6-2-16,-4 1 0 15,-1-1 1-15,-4-2-2 16,-4-7-1-16,-2-8 1 15,-3-4 0-15,0-7 0 0,-5-10-27 16,-7-7-56-16,-6-5-181 16</inkml:trace>
  <inkml:trace contextRef="#ctx0" brushRef="#br0" timeOffset="121837.9867">11249 4327 468 0,'4'-16'3'16,"5"5"-4"-16,5 4-5 0,5 5 0 15,-5 2-78-15,-1-4-190 16</inkml:trace>
  <inkml:trace contextRef="#ctx0" brushRef="#br0" timeOffset="125369.187">11537 4277 185 0,'-8'0'9'0,"0"0"18"0,2 0-17 16,1 0 20-16,2 0-22 15,1-2 1-15,-3 2 4 16,5 0-3-16,0 0-7 16,0-1-2-16,0-4 0 15,0 2 4-15,7-4 4 16,0 0-12-16,3-6 2 0,5 1 6 15,-1-1-6-15,1 1 6 16,-3 3-5-16,-3 2 1 16,-1 3-6-16,-5 4-4 15,2 0-12-15,-5 0-1 16,0 9-10-16,0 6 5 0,0 3-51 16</inkml:trace>
  <inkml:trace contextRef="#ctx0" brushRef="#br0" timeOffset="125478.5834">11589 4350 106 0,'0'7'61'0,"0"-1"-17"16,0-5-7-16,0-1 18 0,3 0-22 16,8-1-6-16,10-10-3 15,10-7-20-15,11-9-2 16,4-11 2-16,8-9-101 16</inkml:trace>
  <inkml:trace contextRef="#ctx0" brushRef="#br0" timeOffset="129509.6524">13906 13328 111 0,'8'-4'13'16,"1"-1"5"-16,0 0 2 15,-1-3 9-15,0 3-9 16,3-2 0-16,0 2-4 15,7-1-5-15,0 1-9 0,1 1 2 16,7 2-4-16,1 2 0 16,1 0 0-16,6 0 1 15,2 0-2-15,3 0 2 16,0 4-1-16,2-1 0 16,1 2 2-16,4-2-2 15,3 0 0-15,-1 1 0 16,6-2 1-16,2-1-1 0,3 2 0 15,2-3 1-15,2 1-1 16,5-1 0-16,-2 0 0 16,2 0 0-16,6 0 0 15,0 2 0-15,-1-2 0 0,3 0 0 16,-1-6 0-16,1-1 1 16,-3 0 0-16,3-2-1 15,-6-1 0-15,3-3 3 16,3 4 9-16,-1-3-8 15,1 3-2-15,-1-4-1 0,-2 5 1 16,0-2 0-16,-11 2-4 16,0 2 4-16,-13 1-2 15,0 3 1-15,-3 2-2 16,-9 0 1-16,-1 13 0 16,-7 1-19-16,-8 8-15 15,-8-3-29-15</inkml:trace>
  <inkml:trace contextRef="#ctx0" brushRef="#br0" timeOffset="138337.1437">11673 12179 205 0,'-10'0'22'15,"0"-2"5"-15,0-3 6 16,1-1-8-16,-1 0-1 16,2 1-6-16,-1 2-8 15,4-1-2-15,1 0-4 16,0 4-2-16,4 0 1 0,0 0-4 15,0 0-5-15,0 0 6 16,0 0-2-16,0 4 1 16,4 2 0-16,3 4 2 15,4-4-2-15,0 3 0 16,3-2-3-16,4 1 4 0,3 0-2 16,1-3 2-16,3 0-2 15,4-2 4-15,2-2-1 16,-1-1-1-16,4 0 1 15,0 0 0-15,2 0-3 16,0-5 6-16,4-1-4 16,-3-1 2-16,1 0 0 15,1-2-1-15,1-1 0 0,-2-1 0 16,-1 0 0-16,1-3 1 16,2 1 0-16,-4 0-1 15,3-3 0-15,-3 4 2 0,3-4-1 16,-1 0 0-16,-4 4-1 15,0-3 0-15,-3 0 1 16,1 0 3-16,-3 1 0 16,2-4 0-16,-1 0-2 15,4 1-1-15,-2-1 0 16,1-4-1-16,2 1 1 0,-1-1-4 16,-3 0 5-16,0-2-4 15,-3 1 3-15,-4 0-3 16,1 1 3-16,-4-3-3 15,1 0 2-15,-4 0 0 16,0-1-1-16,0-3 0 16,2 2 0-16,-2-3 0 0,3-2 1 15,1 2-2-15,1-4 1 16,0-2-12-16,1 1 4 16,-5-3-2-16,-1 0 7 15,-1 3 4-15,-5-1-1 0,-1 1 3 16,-3 0 9-16,-1-2 2 15,0-1-1-15,1-1 0 16,2 0-9-16,2-2 0 16,0 3 1-16,5-1 1 15,-1 1-1-15,-2-3 7 0,5 3-2 16,-5-6-6-16,4 4-4 16,-2-3 0-16,2-1 0 15,-1 2 0-15,0 2 0 16,-1 1 0-16,-1-1 1 15,-1 4-1-15,-1-3 0 0,-1 0 1 16,-2 1-2-16,-2-1 2 16,3 0 1-16,-4 0-2 15,2 1 1-15,-3 1-1 16,0-1 0-16,-2 3 0 16,-1-1 0-16,1 0 1 0,-4 0 0 15,2 1-1-15,-1 1-1 16,-1 0 2-16,0 2 0 15,0-2-2-15,0 2 1 16,0 2 0-16,0-4 0 16,0 4 0-16,0-5 0 15,0 2 0-15,-1-1 0 0,-1-2 1 16,-3 2-1-16,1 1 0 16,-1-2 0-16,0 1 0 15,-5 1 0-15,3 3 0 16,0-1 1-16,-2-1-1 15,0 2 1-15,2-2 0 0,-4 1-1 16,0 1 1-16,1 2-1 16,-4-1 0-16,1 2 1 15,-1 2-2-15,-3 0 1 16,1 4 0-16,-2-2-1 16,-4 1-1-16,5 1 0 0,-7-3-1 15,2 3 0-15,-3 0-1 16,1 0 0-16,-2-1 2 15,1 4-1-15,0 0-4 16,-4 2 0-16,-2 2 2 16,-1 0-2-16,-4 3 2 15,-1 2 2-15,-2-2 2 0,-3 0-4 16,2 5 2-16,-1-4 3 16,-4 3 1-16,2 2-3 15,1 0 0-15,-2-1 2 16,1 3-5-16,-2 1 6 0,0 2-2 15,-2 0 0-15,3 0 2 16,-3 7-1-16,-1 4-2 16,-5 3-7-16,1 2 0 15,1 4 3-15,-2 0 3 16,1 1-1-16,1 4 4 16,5 0 2-16,2 2-2 0,-4 3-2 15,1 2 5-15,-1 2-3 16,-2 2-1-16,-2 3 1 15,-2 2 0-15,0 1 1 16,0 5-1-16,1-1 0 16,0-1-1-16,1 5 2 15,1-2-1-15,2 3 1 0,3 1-2 16,4 0 0-16,1 4 2 16,0-3-2-16,4 1 1 15,3 1 0-15,-4 2 1 16,4 1-2-16,2 3-1 0,0 0 4 15,3 3-2-15,2 2-3 16,3 2 3-16,3 0 0 16,3-2-1-16,2 0 1 15,2-2-1-15,1 2 2 16,-1-1-2-16,3 0 1 0,0-3 2 16,0 5-3-16,4-3 0 15,-1 4 2-15,7-4-1 16,1 0-1-16,0-2 1 15,1-3 0-15,11 0 0 16,2-5 0-16,1-2 0 0,0-2 0 16,4-1 0-16,3 1 0 15,0-2 1-15,3-1-1 16,2-2 1-16,1-5-1 16,2 2 0-16,2-3 0 15,2-2 0-15,4-1 0 16,-1-1 1-16,7 0 1 0,-5-2-2 15,7-2 0-15,-4 0 1 16,-1-3 0-16,5 0-1 16,-4-6 0-16,4 2 0 15,-5-2 0-15,2-2 0 16,2-2-1-16,-4-5 2 0,6 0-2 16,-2-2 2-16,2-3 0 15,-1 1-1-15,5-3 1 16,-2-1-2-16,2 2 3 15,3-3-1-15,4 2-2 16,3-1-1-16,5-2-3 0,5 1-3 16,7-1-23-16,4-3-32 15,1 0-30-15,0-3-90 16</inkml:trace>
  <inkml:trace contextRef="#ctx0" brushRef="#br0" timeOffset="144477.3316">14680 13354 157 0,'7'2'34'16,"3"-2"-32"-16,3 0 5 15,4 0 0-15,7 0-3 16,3 0 2-16,2 0-2 15,10 0 1-15,2-2-3 16,5-1 1-16,6-2-3 16,1-1 1-16,8-1 1 0,2 0-2 15,6 0 1-15,4 0-1 16,2-1 0-16,5 0 0 16,4-1 0-16,4 1 1 15,0 0-1-15,5-3-1 0,3 2 2 16,1-2 0-16,3 1-2 15,-3 1 2-15,5-2-1 16,-3 1 1-16,2 0-1 16,-3 2 0-16,1-2 2 15,-2 2-2-15,-6 1 2 16,1 1-1-16,-9 1 0 0,-4-2 2 16,-2 0-2-16,-6 1 1 15,-3 1-1-15,-2-1 1 16,-7 3-1-16,-6-1-1 15,-2 1 1-15,-5 3-2 16,-7-2 2-16,-7 2-2 0,-5 0 1 16,-6 0 0-16,-4 0-1 15,-3 2-3-15,-5 1-9 16,-4 1-31-16,-5-1-19 16</inkml:trace>
  <inkml:trace contextRef="#ctx0" brushRef="#br0" timeOffset="145008.5435">16146 13328 191 0,'-14'-7'29'0,"3"0"26"15,5 1-28-15,5-1-6 16,1 2-6-16,9-1-13 15,7 0-1-15,9 1 2 16,4 0-2-16,5 2-6 16,7-3-16-16,6 5-5 15,1-5 8-15,8 2-8 0,9-3-1 16,3 2 28-16,4-2-5 16,7 0-2-16,4 0 11 15,-2 0-3-15,2-1 0 16,4 3-1-16,-3 1 3 15,3 1 4-15,-5-1 1 16,2 3-3-16,-2 1 0 0,-4-2 2 16,-4 2 9-16,-2 0-11 15,-8 0-1-15,-1 7 0 16,-5 3-3-16,-4 4-1 0,-2 1-2 16,-9 6 1-16,-4 5-2 15,-17 2-51-15,-22 0-190 16</inkml:trace>
  <inkml:trace contextRef="#ctx0" brushRef="#br0" timeOffset="151149.2932">15720 13368 245 0,'0'0'40'0,"0"0"-37"16,0-3-8-16,8 3-4 16,3-3 3-16,4 3 11 15,-2 0-5-15,3 0 2 16,2 0-2-16,3 0 1 16,-2 3-7-16,4 0-15 0,3-2-15 15,-3 1 26-15,4-2 13 16,-1 0 0-16,1 0-2 15,4 0 4-15,-1-2 1 16,1 1 23-16,5-6-15 16,-3 2-1-16,1 0 2 15,3-2-3-15,3 2-1 0,-3-1-5 16,3 1 4-16,1 1-6 16,2 1-1-16,1 1-2 15,-2 1 0-15,2 1-1 16,1 0 0-16,-3-3 0 15,4 3 1-15,-2-1-1 0,7-4 1 16,-5 0-1-16,5 1 2 16,1-4 2-16,-1 3 4 15,2-2-5-15,-6 6-1 16,-4 0 0-16,-2 1-2 16,-6 0 0-16,-5 2 0 0,-7 7-4 15,-3-2-31-15,-11-3-65 16</inkml:trace>
  <inkml:trace contextRef="#ctx0" brushRef="#br0" timeOffset="153446.1063">16949 13358 198 0,'-14'0'44'15,"3"0"-28"-15,2 0-2 16,2 0 7-16,1 0-2 16,1 0-14-16,2 0-5 15,-2 0 1-15,4 0-2 0,1 0-1 16,-2 0 2-16,2 0-8 15,0 0-2-15,3 1-8 16,9-1 21-16,2 0 5 16,6 0-6-16,3 0 3 15,8-3-2-15,3-3 0 16,3-2-2-16,6-1 1 0,2 0-3 16,8 0 3-16,-2 0 0 15,3-3-2-15,2 2 1 16,5 0 0-16,2 0 1 15,2-3 0-15,3 2 2 0,5 0 2 16,1 0-1-16,3-3-1 16,4 2 0-16,-3-1 1 15,-3-1 1-15,-4 4 1 16,-6 1-4-16,-6 0 1 16,-10 4-4-16,-6 3 0 15,-11-2 0-15,-3 4 1 0,-6 0-2 16,-1 0 2-16,-1 0-1 15,-1 0 0-15,-1-2 0 16,-4 2-3-16,0-2-17 16,-6 2-19-16,-4 0-53 15,-3 0-21-15</inkml:trace>
  <inkml:trace contextRef="#ctx0" brushRef="#br0" timeOffset="153930.4502">18321 12990 202 0,'-17'-13'54'15,"2"-2"-29"-15,0-3 4 0,1 4-7 16,4 1-8-16,0 3-4 15,-1-1-8-15,4 4 4 16,1 0 0-16,1 2-3 16,3 1-2-16,-1 0-1 0,3 4 0 15,0 0-5-15,3 0-9 16,12 0 20-16,1 6-4 16,6 2 1-16,5 2 0 15,3-2 0-15,3 3-2 16,1-2 2-16,0 0-3 0,-4 1 1 15,2-2-1-15,-3 1 2 16,-2-2 0-16,0-2 1 16,-3 1 1-16,-2 1 0 15,-3 0-2-15,-4 2 0 16,-5 0-2-16,-5 5-4 16,-5 5-1-16,0 5 4 0,-10 4 4 15,-10 12-1-15,-5 10 0 16,-10 7-1-16,-7 13-1 15,-9 15 2-15,-13 7-2 16,-16 8-98-16</inkml:trace>
  <inkml:trace contextRef="#ctx0" brushRef="#br0" timeOffset="156898.9971">12438 12088 297 0,'-7'-2'7'0,"-4"-7"4"15,7 2 10-15,3 1-1 0,1-2-6 16,0 0-6-16,3 1-2 16,7-2-3-16,2-3-3 15,2 0 5-15,4-3-4 16,2 1 2-16,3-1-7 15,1-2 6-15,1 3 0 16,0 1-2-16,1 1 0 0,-4 1 0 16,4 2 1-16,-8 0-1 15,-2 4 0-15,-2-1-3 16,-5 3 1-16,0 2-1 16,-6 1-4-16,-1 0-17 15,-2 2-11-15,0 8-17 0,-2-1-70 16</inkml:trace>
  <inkml:trace contextRef="#ctx0" brushRef="#br0" timeOffset="157992.6931">15694 13294 348 0,'2'0'7'0,"1"-4"-7"15,1 1-8-15,3 0-4 16,3-1 17-16,0 2 1 15,2-2-4-15,1 1-1 0,-1 0 0 16,2 0 0-16,1 2 1 16,1 1-2-16,4 0 0 15,4 0 0-15,1 0 0 16,5 0 0-16,4 0-3 16,7 0-1-16,5 0-2 15,3-6 0-15,4-5-8 16,1 1 7-16,5-3 1 0,-4-5 3 15,1 1 8-15,-4-1-4 16,-2 0 1-16,-3-2-1 16,-2 5 3-16,-7-2 5 15,-6 5 4-15,-3 5-6 0,-6 3-4 16,-5 4-3-16,-1 4-3 16,-14 10-26-16,-3 5-77 15</inkml:trace>
  <inkml:trace contextRef="#ctx0" brushRef="#br0" timeOffset="164414.7078">21338 4602 438 0,'3'-11'-4'16,"-3"-3"10"-16,2 5 21 15,-2 7-22-15,5 2-7 0,2 13-6 16,5 10 6-16,3 9 2 16,5 13 0-16,4 10-1 15,3 14 2-15,-3 12-1 16,3 11 0-16,-3 11-1 0,-4 14 1 15,-3 0 1-15,-3 6-1 16,-4 2-2-16,-1-2 3 16,-4-8-2-16,5-3 2 15,-5-7-2-15,2-8 1 16,-2-8 0-16,3-3 0 16,-3-4 1-16,0-8-2 0,-3-3 1 15,0-4 1-15,-2-5 0 16,0-7-42-16,-14-12-40 15,-8-14-94-15</inkml:trace>
  <inkml:trace contextRef="#ctx0" brushRef="#br0" timeOffset="164930.2814">19964 6293 397 0,'-2'-16'4'15,"-7"-1"2"-15,9 0 2 16,2 4-4-16,14 1-5 15,7-1 7-15,10-1-6 16,12 1 1-16,6 1-2 0,12 1 0 16,11-1 2-1,7-1-2-15,8 1 0 0,6-3 2 16,9 1 0-16,3 0 0 16,8 0 0-16,7-1-1 15,2 3 0-15,10-2 0 16,3-1 0-16,6 1 1 0,0-2-1 15,2-2 0-15,-3 0 2 16,0-1-2-16,0 1-2 16,-4-3 4-16,2 1-7 15,-2 0 6-15,-3-1 0 16,3 0-1-16,-5 1 1 0,-3-2-1 16,-8 5 2-16,-8-1-2 15,-9 0 0-15,-13 4 0 16,-21 3 0-16,-12 4 0 15,-16 0-33-15,-16 3-36 16,-12-2-40-16,-11-2-109 16</inkml:trace>
  <inkml:trace contextRef="#ctx0" brushRef="#br0" timeOffset="165930.2237">20490 5231 216 0,'-16'-10'6'0,"5"-5"10"15,2 5 0-15,0-4 4 0,6 5-3 16,-1 0 12-16,4-1-17 16,0 2-4-16,4-1-3 15,8-2-5-15,6 1 1 16,13-3-3-16,5-1 3 16,10-1 1-16,8 1-1 15,10-4-1-15,9 2 2 0,4-3-4 16,6-1 4-16,10-3-1 15,7-2-1-15,10-2 2 16,6-1-2-16,8-1 3 16,10-1-1-16,3 2 0 15,0-2-2-15,-1 2 3 0,-3 1-3 16,-5 2 0-16,-10 0 0 16,-8 2 2-16,-11 2-2 15,-15 5 1-15,-12 3-2 16,-13 6 2-16,-20 5-4 15,-12 2-24-15,-17 6-45 0,-10 6-15 16,-13 4 7-16</inkml:trace>
  <inkml:trace contextRef="#ctx0" brushRef="#br0" timeOffset="166570.7957">21962 6105 220 0,'4'-14'16'15,"-4"1"32"-15,0 5-11 16,0 1 18-16,0 1-40 16,0 1-10-16,-2 3-5 0,-1 0 1 15,-6 2-2-15,-1 0 1 16,-2 7-2-16,-4 6 4 16,-2 3-4-16,-2 5 1 15,6 1 1-15,1 1-2 0,4-2 0 16,4 1 1-16,3-2-1 15,2-3 0-15,0-4-2 16,9 1-4-16,2-6-3 16,5-5-6-16,4-3 17 15,-1 0-5-15,1 0 9 16,-1-8-7-16,-4-4 6 0,0-1 0 16,-6-1-1-16,-6-4 0 15,-3 1 1-15,-1-1 8 16,-11 2-7-16,-7 0-3 15,-3 5 1-15,-3 2-23 16,-1 6 13-16,1 3-7 16,1 0-20-16,6 5-36 0,6-3-36 15</inkml:trace>
  <inkml:trace contextRef="#ctx0" brushRef="#br0" timeOffset="167086.4092">21636 4791 293 0,'-4'-29'5'0,"0"-1"15"16,-1 1 0-16,2 1 10 15,-1 1-10-15,2 0-10 0,-1 1 2 16,1 6-2-16,2 0-4 16,-2 8-3-16,1 3-3 15,1 2 2-15,0 7-2 16,0 0-1-16,3 14-3 15,4 9 3-15,7 10 0 16,1 9 1-16,4 10-1 0,5 7-2 16,-1 8-30-16,1-2-35 15,-3-5-112-15</inkml:trace>
  <inkml:trace contextRef="#ctx0" brushRef="#br0" timeOffset="171054.9606">20868 6102 85 0,'0'-13'15'0,"0"1"26"16,0 1-5-16,0 2-10 15,0-2-11-15,0 3-7 0,0 1 1 16,0 1-4-16,0 2-2 16,0-1-2-16,1 4 1 15,-1-3-1-15,0 2 0 16,0 0-1-16,0 2 1 16,0 0-1-16,0 0-1 15,0 0-11-15,0 0-20 16,-3 4 20-16,-7 1 0 0,-2 4-3 15,-5-1-12-15,0 0 6 16,-5 3 9-16,-1 0-15 16</inkml:trace>
  <inkml:trace contextRef="#ctx0" brushRef="#br0" timeOffset="171789.2968">20376 6173 149 0,'-15'0'28'16,"2"-2"4"-16,0-3-13 16,6 2-2-16,0-1-7 15,2 0 7-15,2 2 0 16,0-1 13-16,3 1-19 16,0 0-9-16,0-1 1 0,0 1-2 15,0-1-6-15,8-1 2 16,1-2 9-16,1 1-2 15,5-2-3-15,-1 2-1 16,3-3 2-16,0 1-1 16,0 2 0-16,4 0-1 0,-2 2 0 15,5-2 1-15,-2 4 0 16,-3-1-3-16,5 0 3 16,-4 2-1-16,-1-2 0 15,4 1 0-15,-1-3 0 16,2 3 0-16,0-3 1 15,-2 0-1-15,0 2 1 0,1 1-1 16,-2-3 0-16,3 2 0 16,-4 2 0-16,-1-2 0 15,3 1 0-15,-2 1-1 16,-3 0 2-16,2 0-1 16,0 0 0-16,-2 0-1 0,1 0 1 15,1 0 0-15,-2 0 0 16,0-2 0-16,0-2 1 15,0 3-1-15,0-3 0 16,-3 1 0-16,2 1 1 16,3-4-1-16,-4 3 0 0,4 1 0 15,-2-3 0-15,3 1 0 16,0-1 0-16,-1-3 0 16,1 1 0-16,-2 1 0 15,4 0-1-15,-4 0 3 16,-2 0-3-16,0 0 1 15,-2 2 0-15,-2-1 0 0,0 1 0 16,0 1 0-16,1-4 0 16,3 3 0-16,0-1 0 15,-2-1 0-15,1 3 0 16,-3 0 1-16,-3 1-1 0,1 0 0 16,-3 2 0-16,-2 0-1 15,-2 0-11-15,1 0-37 16,-1 5 21-16,0 2-10 15,-3 1-24-15,2-3-20 16</inkml:trace>
  <inkml:trace contextRef="#ctx0" brushRef="#br0" timeOffset="172632.9633">21458 6021 86 0,'-11'4'10'0,"2"0"16"16,0-2 9-16,4-2 1 15,2 0 5-15,0 0-14 0,3 0-14 16,-2 0-8-16,2 0-7 16,0 0 24-16,0 0-21 15,0 0-4-15,0 0-1 16,0-2-11-16,8-2-15 0,-1-1-2 16,2-2 8-16,4-2 1 15,3 1 29-15,0-2-9 16,-2-1-3-16,3-1 7 15,-2 1 7-15,-4-2-3 16,2 3 11-16,-3-1 32 0,0 0-17 16,-3 1-9-16,2-1-8 15,3-2-10-15,3-1-1 16,0 0-2-16,2-2 0 16,1-2 0-16,0-4 1 15,2 0 0-15,-1-2 0 0,1 1 1 16,0 0-1-16,-1-2 0 15,2 2-2-15,-5-1 1 16,0 1 0-16,-4 0 1 16,3-2 0-16,-3 2 13 15,-1 0-2-15,2-3-8 16,1 2-3-16,0-2-2 0,0 0 1 16,1-2-2-16,-1 0-2 15,1 1-5-15,-1-2-1 16,-1 0 2-16,1 0 6 15,1-1 0-15,-3-2 2 16,5 0-1-16,-2-4 1 0,2 1-1 16,4-4 1-16,-3-1 0 15,1 0-1-15,-2-3 3 16,1 0 1-16,0 2 2 16,2-4 0-16,-2 0-1 0,1-1-2 15,3 0-2-15,0-2-1 16,-3 1 1-16,5-1-1 15,-3 1-1-15,0 1 2 16,5-4-2-16,-3 0 2 16,3 0-1-16,2-3 0 15,-1 1-1-15,-1 0 0 16,2 1 1-16,-1-2 0 0,-6 3 0 16,3 0 0-16,-5 0 0 15,1 5 0-15,0-1 1 16,-2 1-1-16,2 4 0 15,-3 0 1-15,2 0-1 0,-4 2 0 16,5 1 1-16,-1-1-1 16,-2 3 1-16,3 2-1 15,-4 6-1-15,-1-1 1 16,-1 8 0-16,1 3-1 16,-3 2-1-16,1 0-33 0,-3 0-129 15</inkml:trace>
  <inkml:trace contextRef="#ctx0" brushRef="#br0" timeOffset="173961.1258">21553 5888 47 0,'-7'-6'12'16,"1"1"19"-16,1 0-8 16,1 1-3-16,1-1-8 15,-2 1-1-15,1 0-8 0,1 3 3 16,-2-1-6-16,2 0 1 16,-1 1 0-16,3 1 2 15,-3 0 3-15,2 0-4 16,2 0-1-16,-1 0-2 15,1 0 0-15,0 1 1 0,0 4-1 16,0 1-1-16,0 1-5 16,0 2-3-16,0-4-21 15,3 1-47-15</inkml:trace>
  <inkml:trace contextRef="#ctx0" brushRef="#br0" timeOffset="174461.0821">21440 6048 100 0,'2'-3'43'0,"-2"-4"-4"15,0 3 10-15,0 1-29 16,0 1-9-16,0 0-5 16,3 0-5-16,3 0-11 15,1 0-55-15,0-1 6 16</inkml:trace>
  <inkml:trace contextRef="#ctx0" brushRef="#br0" timeOffset="174742.2856">21620 5963 109 0,'3'2'9'16,"2"-1"-17"-16,0 1 8 16,3 0-16-16,-1-2-26 0</inkml:trace>
  <inkml:trace contextRef="#ctx0" brushRef="#br0" timeOffset="174914.1746">21738 5954 99 0,'0'0'19'15,"-5"0"-7"-15,3 0-5 16,-1 3-6-16,0-3-2 0,1 4-9 15,-1-2-38-15</inkml:trace>
  <inkml:trace contextRef="#ctx0" brushRef="#br0" timeOffset="175242.2355">21667 5973 43 0,'-15'4'7'0,"3"2"-3"0,0-1 0 16,2 0-3-16,1 0 0 16,3-3-38-16</inkml:trace>
  <inkml:trace contextRef="#ctx0" brushRef="#br0" timeOffset="175710.964">21555 6018 143 0,'0'2'7'16,"0"-1"-2"-16,0 5-4 16,-2 1-2-16,2 2 0 0,0-2-31 15</inkml:trace>
  <inkml:trace contextRef="#ctx0" brushRef="#br0" timeOffset="176820.3971">21571 6065 56 0,'0'0'6'0,"1"0"-5"16,2-4 4-16,-1 2-2 16,0 0-1-16,-2-1 8 15,1-1 12-15,-1 2-1 16,0 0-9-16,0 1 0 16,0-1-1-16,0 0-9 0,0 0 0 15,2 2-4-15,2 0-6 16,1-1 4-16,0 1 3 15,2 0 0-15,-1 0-4 16,1-2 4-16,-3 0 1 16,-1 2 1-16,-1 0 0 15,-2 0 8-15,3 0 0 0,-1 0-2 16,6 0 5-16,1 0 0 16,6 0 4-16,5 0 15 15,6 0-26-15,2 2-3 16,5 0 0-16,4-1 1 15,-1 1-2-15,6 0 0 16,1-2 0-16,6 0-20 0,0 0-56 16,9 0 67-16,1-5-8 15,6-2 5-15,-1-3 1 16,3 4 2-16,-3-4-26 16,3 1 10-16,-6 1 16 15,0-1 15-15,-6 0 10 0,-1 2-3 16,-1-1-3-16,-7 3-2 15,-1 0-4-15,-4 1-2 16,-3 2-2-16,-8 2 0 16,-3 0-1-16,-6 0-4 0,-9 0-36 15</inkml:trace>
  <inkml:trace contextRef="#ctx0" brushRef="#br0" timeOffset="177539.0664">21638 5991 151 0,'10'0'47'0,"1"0"-41"16,5-3-1-16,2-1 1 16,4-1 2-16,3 3 19 15,0-2-20-15,6 1-2 16,1 1 1-16,4-1-3 16,5 1-1-16,3-2-1 0,2-1 0 15,6 1 0-15,2 0-1 16,1 1 1-16,3-4 0 15,-1 0-2-15,4 1 3 16,0-1-2-16,2 2-1 0,2-2 2 16,-1 2-1-16,4-1 0 15,-2 1 2-15,-3-1-4 16,1 1 0-16,-1 0 1 16,-4-1-1-16,-1 1-8 15,-3-1 6-15,-1 1 5 16,-2 0-2-16,1-1 2 0,-5-1-2 15,0 0 3-15,-3 2 0 16,-6 0-1-16,-2-5 7 16,-3 5-2-16,-4-2 10 15,-1 2-6-15,-3-2-2 16,-2 1-4-16,-2 1-1 16,-4 0-2-16,-1 1 1 0,0 0-1 15,-3 2-1-15,-5 1 2 16,2-1-4-16,-4-1-19 15,-2-1-17-15,-3 1-46 0,-2-5-38 16</inkml:trace>
  <inkml:trace contextRef="#ctx0" brushRef="#br0" timeOffset="177898.4633">23473 5608 125 0,'-14'-4'111'0,"0"-3"-102"15,8-2 19-15,-1 6 12 16,5-3-21-16,2 2-8 0,0 1-7 16,0-1-7-16,5 4 0 15,5 0 5-15,4 0 1 16,5 0-2-16,3 0-1 15,-1 2 1-15,7 5-1 0,-4 4 0 16,1 1-1-16,-1 3 0 16,-6 2-2-16,-2 1-1 15,-3 2-3-15,-8 0 5 16,-5 1-7-16,-2 2 4 16,-16 2 6-16,-11 4-2 0,-8-1-10 15,-10 1-27-15,-10 1-11 16,-4-3-19-16</inkml:trace>
  <inkml:trace contextRef="#ctx0" brushRef="#br0" timeOffset="178367.1306">21521 6000 184 0,'3'0'-5'0,"1"0"-7"15,-1 0 13-15,3 2-11 16,-3 0-23-16,3-2-4 16,-4 1-6-16</inkml:trace>
  <inkml:trace contextRef="#ctx0" brushRef="#br0" timeOffset="178851.4853">21521 6000 39 0,'32'11'52'0,"-32"-11"-6"16,0 0-13-16,0 0-7 16,0 0-2-16,0-4-4 0,0 2 7 15,0 1-20-15,-1-1-3 16,-3 0 2-16,-2 0-4 16,2 0 0-16,-3 1 0 15,-1-1-1-15,-1 0 1 16,-6 0 2-16,3 1 0 0,-6 1-1 15,-2 0 3-15,0 0-3 16,-7 0 0-16,0 0-1 16,0 0 0-16,-5 0-1 15,0 0-2-15,-2 0 2 16,-4 5-1-16,-2 0 2 0,-3 1-2 16,1-3 1-16,-4 3-2 15,0-1 2-15,-1 2-2 16,-1-1 2-16,-1 1-2 15,-3 0-1-15,0 0 2 16,-5 2 2-16,1-2-5 16,-4 2-1-16,1 2 1 0,-2-1 2 15,0 3-1-15,0 1-1 16,0-1-3-16,0-1-4 16,1 1 0-16,3 1-18 15,2-3 24-15,-1-1 8 16,2-1 1-16,3 0-1 0,2 2 1 15,1-4-2-15,4 0 0 16,5 2-2-16,2-2 0 16,3-2-2-16,4 1 1 15,4-3 0-15,2 1-1 16,0-1-4-16,8-3-41 0,2 0-57 16</inkml:trace>
  <inkml:trace contextRef="#ctx0" brushRef="#br0" timeOffset="179257.7028">19707 5981 211 0,'0'-4'116'0,"0"-3"-104"16,0 2 9-16,0 3-5 16,0 0-4-16,0 0-7 15,-1 2-2-15,-1 0-3 0,-3 2-2 16,-3 7 2-16,-3 2 0 16,-3 4 0-16,-1 2-1 15,-5 4 1-15,-1 4-2 16,-6 0-1-16,4 4 2 15,-4-1 0-15,3 1 0 16,7-3-2-16,0 1 2 16,12-4-2-16,3 1 0 0,2-3-1 15,7 0-9-15,12-1-4 16,1-2-6-16,8-2-7 16,6-4-13-16,2-1-4 15,7-4 14-15,6-3-38 0</inkml:trace>
  <inkml:trace contextRef="#ctx0" brushRef="#br0" timeOffset="184507.3288">14052 13065 176 0,'-3'-3'9'15,"-1"-1"6"-15,3 4-6 16,1 0-5-16,-2 0-3 0,2 0 0 16,-2 0 1-16,2 0 2 15,0 0 10-15,0-1 7 16,0 1-8-16,0 0-11 0,5 0-2 15,7 0 4-15,3 0-6 16,9 3 7-16,5 1-6 16,5 1 7-16,1 3-8 15,10-3 16-15,0 2-12 16,8 0-26-16,5 0 48 16,5 4-23-16,6-3 0 15,1 2-1-15,5 0-13 0,4 1 27 16,1-2-14-16,3 1-3 15,0-3-2-15,3-3 8 16,-2 0-1-16,1-2-1 16,-2-2-1-16,-5 0-1 15,-4 0 2-15,-6 0 0 0,-1 0 0 16,-6 1-1-16,-4 1 0 16,-6 3-22-16,-7-1-15 15,-6-1-43-15,-9-1-1 16</inkml:trace>
  <inkml:trace contextRef="#ctx0" brushRef="#br0" timeOffset="190194.4122">17315 12889 284 0,'-3'-9'13'0,"-1"-2"18"16,2 4-6-16,1-2-13 15,1 4-5-15,0 0 0 16,-2 1 0-16,2 2-4 16,0-2 0-16,0 3-2 15,0 1 0-15,0 0-1 16,0-2-1-16,0 0-3 0,2 1 4 16,3-3 0-16,2 0 2 15,2-3-1-15,2 2 0 16,-1-2-1-16,0-2-2 15,0 0 7-15,1 2-4 16,-3-1 0-16,-1 3 2 0,-2 0-3 16,-2 1 1-1,1 1-1-15,-2 1 0 0,-1 0 0 16,-1 2 0-16,0 0-6 16,-3 0 8-16,-9 2-2 15,-10 8 0-15,-9 5-1 16,-6 6 0-16,-12 6 1 15,-9 7-2-15,-10 7 0 0,-8 5-5 16,-11 10-10-16,-4 6 6 16,-4 0-62-16,-4-2-88 15</inkml:trace>
  <inkml:trace contextRef="#ctx0" brushRef="#br0" timeOffset="191334.9485">15335 15505 379 0,'-46'-12'7'16,"5"-4"-8"-16,7 4 2 15,0 2-1-15,0 4-20 16,4 2-16-16,-1 0-10 0,-1 2-9 16,0 2 39-16,3-1 11 15,4 1 5-15,3 0 1 16,4 0 0-16,5 0-1 15,3 0 1-15,6 0 1 16,4 0 1-16,0 0-15 16,7 0 4-16,10 1 25 0,0 5-14 15,9 1 2-15,6 0-2 16,4 0 4-16,9-1-3 16,3-5-1-16,8-1 4 15,7 0 2-15,6 0-2 16,2-5 1-16,6-4-5 0,6 2 0 15,1 2-3-15,0-1 2 16,4 1-3-16,-1 3 2 16,-4 0-1-16,-7 1 0 15,-2-1 0-15,-9-2 1 0,-6-1 0 16,-9-2-1-16,-5-1 12 16,-4 2 20-16,-7 0-22 15,-1 1 0-15,-10 1-6 16,-3 3-3-16,-6 1-1 15,-7 0-1-15,-5 0-5 16,-2 1-21-16,-10 10-14 16,-16-1 32-16,-6 5-28 0,-7-1-12 15,-12 2-22-15</inkml:trace>
  <inkml:trace contextRef="#ctx0" brushRef="#br0" timeOffset="191678.702">14987 15604 368 0,'0'0'26'0,"0"-4"-10"0,3-5-10 16,13 4-11-16,7-2 3 16,13 0 3-16,8-3-1 15,9 3-3-15,10 1 0 16,6-2 3-16,6 1-10 16,6-2 2-16,1 2 1 15,6-4 6-15,-3 1-16 0,3 2 20 16,-4 1-8-16,0 2 9 15,-1 3-24-15,-4 2-21 16,-9-2-93-16</inkml:trace>
  <inkml:trace contextRef="#ctx0" brushRef="#br0" timeOffset="193053.586">18357 15227 312 0,'-9'0'8'0,"4"-9"13"0,3 4 6 15,2 0-7-15,0 1-15 16,0-1-4-16,0-1-2 15,7-3 7-15,9 2-6 16,4-4 5-16,9 1-4 16,10-1 1-16,8 0-3 15,11 1 2-15,6-1-2 0,6 2-1 16,5-1-3-16,6 0 3 16,-4 2 2-16,4-3-1 15,-2 0 2-15,-4 2 0 16,-5 0 3-16,-1-1-2 15,-4-1 4-15,-8 4-2 16,-4-3 3-16,-4 4-2 0,-8 0 0 16,-7 1-2-16,-10 1 0 15,-6 3-1-15,-6 1 0 16,-6 0-2-16,-5 0-3 16,-1 1-2-16,-5 6-6 0,-11 3-4 15,-11 0 10-15,-5 5-8 16,-13 0-20-16,-7-1-5 15,-5 4-16-15,-4 0 0 16,-6 0-19-16</inkml:trace>
  <inkml:trace contextRef="#ctx0" brushRef="#br0" timeOffset="193366.0701">18608 15265 156 0,'-24'1'24'15,"5"-1"13"-15,4 0 10 0,3 0-13 16,4 0-2-16,1 0 1 16,6 0-5-16,-1 0 10 15,2-1-17-15,0-3-9 16,8-1-11-16,9 0 2 0,10-5-2 16,7 2-1-16,13-5 1 15,3 1 2-15,8-3-2 16,3 1-1-16,3-2 1 15,3 4 0-15,-5-1-1 16,6 2-3-16,-7 4 4 0,-5 0-1 16,-3 7 0-1,-6 0-9-15,-8 0-16 0,-7 0-12 16,-6 3 14-16,-9 8-34 16,-6 0-26-16,-5-2-6 15</inkml:trace>
  <inkml:trace contextRef="#ctx0" brushRef="#br0" timeOffset="195397.1667">20253 10628 268 0,'0'0'35'15,"2"0"-11"-15,-2 0-2 16,2 0-6-16,-2 0-5 15,0 0-3-15,0 0-1 16,2 0-2-16,-2 0-3 0,5 0-4 16,-2 0 3-16,8 0-2 15,2 0-1-15,3 0 1 16,4 0 4-16,3 0 0 16,3 0-6-16,4 0 8 15,2 0-4-15,6 0 1 16,1 0-4-16,5 0 3 0,-2 0-1 15,5-3 0-15,0 2-6 16,5-1 3-16,0 0 6 16,5 0-3-16,4-1-6 15,6-1-9-15,5 0 17 0,0-1 2 16,5 0-2 0,-2 0-5-16,-5-3 0 0,-2 3 5 15,-4 1-2-15,-1 3 1 16,-9-3 3-16,1 4-4 15,-5-2 3-15,-2 1-2 16,-8 1 1-16,-4-2 0 0,-4 2-1 16,-5 0 1-16,-4 0-2 15,-1 0 0-15,-4 0 0 16,-2 0 0-16,-1 2 0 16,-3-1 0-16,1 3-4 15,-4-2-7-15,-2-1 1 0,-2 2-1 16,0-3 6-16,0 1 1 15,0 0 4-15,-2-1 0 16,3 2-13-16,0-2-23 16,0 0-26-16,2 0 26 15,-1 0 26-15,-2 0 4 0,0 0-1 16,-2 0 18-16,4 0-10 16,-4 0 1-16,-1 0-2 15,-2 2-14-15,0 2-42 16,0-4-60-16</inkml:trace>
  <inkml:trace contextRef="#ctx0" brushRef="#br0" timeOffset="195959.6168">22040 10674 182 0,'0'1'58'0,"0"-1"-37"15,0 0-12-15,0 0 4 16,0 0 6-16,0 0 4 16,0 0 0-16,0 0-6 0,0 0-8 15,4 0-5-15,4-1-1 16,3-5 0-16,4-1 4 16,0-4-5-16,7 3-1 15,0-6-1-15,3-3 2 16,1-2-1-16,8-3 0 15,1-2 0-15,6-5 1 0,10 0 0 16,7-5-6-16,6-3 4 16,4-5 0-16,7-2 3 15,1-6-4-15,1-2 1 16,4-3 2-16,2 0-3 0,-1-3-5 16,1 2 9-16,3-2-3 15,2 1-3-15,6 0-6 16,-1 0-15-16,2 2 18 15,4-1-1-15,1-1-23 16,-2-1 31-16,2-2 11 16,2-2-3-16,-2 0 2 15,1-3-4-15,-2 2 6 0,1-1-4 16,4 1-3-16,3 2-1 16,0 1-4-16,3 1 1 15,-1 2-1-15,3 0-1 16,-1 3-1-16,-2 1 3 15,5 1-3-15,-4 4-2 0,2 1-19 16,-2 1-14-16,-4 3-47 16,-3 0 1-16,-5 2 4 15,-4 0-15-15</inkml:trace>
  <inkml:trace contextRef="#ctx0" brushRef="#br0" timeOffset="196053.3609">26338 8265 37 0,'83'-41'83'0,"-4"6"-18"16,-8-3-7-16,-2 4-28 15,-4 3-10-15,-4 3-7 16,-7 2-8-16,-3 2-4 15,-9 2 0-15,-4 7-2 16,-6 2-2-16,-5 3-42 0,-10-2-51 16</inkml:trace>
  <inkml:trace contextRef="#ctx0" brushRef="#br0" timeOffset="197100.1586">22018 10630 198 0,'16'0'12'16,"-1"-2"15"-16,0-4 0 16,7-1-9-16,2 3-3 0,3-2-9 15,-2 3 2-15,1 1-3 16,5-1 0-16,2 2 0 16,-1-2 0-16,8 2-3 15,1-1 0-15,6 0-2 16,2 0 1-16,7 0 1 15,4 0-1-15,2 0-5 16,6 1 4-16,3 0 0 0,6-3 3 16,2 2-10-16,3 0 12 15,6 0-5-15,4 1 2 16,1-1-7-16,10 0 3 16,-2 2 2-16,6 0-15 15,1-2-4-15,5 2 0 0,0 0 23 16,6 0-11-16,1 0-13 15,2 0 11-15,-1 0 4 16,1 0-4-16,0 0 3 16,0 0 24-16,-2 0-12 0,4 0 1 15,-1 0 0-15,0-4-4 16,1 1-1-16,2-2 1 16,-2 3 1-16,0 1-3 15,-2 1 1-15,-4 0-3 16,-3 0-2-16,-4 0-8 15,-3 0-3-15,-2 0-16 0,-7 0-3 16,-4 0 24-16,-2 0-13 16,-7-4 12-16,-1-3 4 15,-5 1 2-15,-2 1-26 16,-8-1 12-16</inkml:trace>
  <inkml:trace contextRef="#ctx0" brushRef="#br0" timeOffset="198428.198">22234 10824 73 0,'10'0'99'0,"2"0"-87"16,-2 0 2-16,2 0 9 16,1-3-1-16,1 1-4 15,5 2-6-15,-5 0-8 0,2 0-2 16,2 0 0-16,0 5 0 15,-1-3-2-15,-2 2 1 16,4-2-1-16,-4 3 1 16,5-1 0-16,-1 1 2 15,2 3-2-15,0-1 0 16,3 1-1-16,-1 2 0 0,4 0 0 16,0 1 0-16,1 1 1 15,5 1-1-15,1-1 0 16,0 0 0-16,8 5 0 15,-3-1-1-15,4 0 0 0,0 2-8 16,2 0-1-16,2-3 3 16,-1 5 2-16,5 2 1 15,0-2 2-15,7-3 0 16,-1 6-7-16,8 1-7 16,-1-1 0-16,4 2 4 15,1 3 2-15,1 1-1 0,0 0 5 16,6 3 3-16,-1 2 2 15,1 0-1-15,4-1 6 16,3 5-3-16,2-4 3 16,1 3-3-16,-1 1-1 15,2-1 1-15,1 1 3 0,0 2 5 16,0 0 2-16,2-1-2 16,0 0 4-16,2 0-3 15,-4 1 1-15,4-1-3 16,0 3 0-16,-1-1-3 15,-1 4-4-15,3 1 4 0,-3 0-4 16,2-1 1-16,-2 4-3 16,-6-1 3-16,5 0-3 15,-7 2 2-15,0 0-1 16,0 0 0-16,-2-2 0 16,-1 4 0-16,-4-8-3 0,-1 1 1 15,-4-1 2-15,-4 1-1 16,1 0 0-16,-4-3-2 15,-1 5-3-15,-4-4 3 16,0 0-4-16,-3-1 2 16,0-2-1-16,-4-1-2 15,-2-1 3-15,-2 1 2 0,-3-5 2 16,1 4 0-16,-3-6 1 16,-3-3 1-16,0-2-1 15,0 0 0-15,-2-6 0 16,-3 1 1-16,2-1-1 15,-9 1-1-15,0-5-8 0,-3-1-21 16,-5-3-19-16</inkml:trace>
  <inkml:trace contextRef="#ctx0" brushRef="#br0" timeOffset="199225.0195">27185 12962 237 0,'0'0'31'0,"0"0"-24"16,0 0 11-16,5 0-20 16,4 0 9-16,-1 3-8 15,9 3 4-15,1 1 1 0,-2 2-3 16,2 0-2-16,1 2 2 16,0 1-2-16,1 1 1 15,-1 2 0-15,1 0 1 16,-2 5-1-16,3-2 0 15,-2 1 0-15,0 1 0 16,-1-2-1-16,-2 1 2 0,-1-1-2 16,-1-2 3-16,-3 2-3 15,-1-2 2-15,1 2 3 16,0-2-1-16,-4 0 1 16,0-4 0-16,-3 0 2 15,-1-4-3-15,0-1 11 16,-1-1-12-16,-2-5 0 0,0 1 1 15,-5-2 3-15,-9 0 1 16,-13 0 6-16,-10 2-10 16,-14 0-1-16,-13 2-2 15,-11 2-3-15,-15 3 1 0,-9 2-45 16,-11 1-62-16,-8 2-57 16</inkml:trace>
  <inkml:trace contextRef="#ctx0" brushRef="#br0" timeOffset="201146.7522">28088 7072 129 0,'3'0'213'16,"-3"-5"-209"-16,2-1-3 15,-2 5 12-15,0 1-25 16,-4 0 15-16,-3 8-4 16,-4 9 2-16,-3 2-1 15,-4 10 2-15,0 6-2 0,0 8-5 16,2 5 1-16,-2 8 3 16,4 3 1-16,3 5-1 15,0 4 2-15,4 1-1 16,2 2-2-16,3 3 2 0,2-6-11 15,0-4-1-15,11-9 0 16,4-5-9-16,9-9 1 16,6-6 6-16,3-10 5 15,4-7 4-15,5-9 2 16,-1-9 0-16,5 0 4 16,-2-20-5-16,5-10 20 0,-5-9 0 15,2-12 1-15,-5-9 4 16,-4-9 14-16,-4-2-3 15,-8-6-15-15,-10 4 4 16,-5 2-8-16,-8 3-2 16,-2 3-4-16,-12 8-5 0,-7 6 0 15,-6 4-2-15,-5 8 7 16,-5 10-9-16,-2 8 0 16,-8 10-7-16,-7 11-27 15,-4 4-12-15,2 23-25 16,-2 10 8-16,4 11-2 0</inkml:trace>
  <inkml:trace contextRef="#ctx0" brushRef="#br0" timeOffset="201849.8247">28235 9658 318 0,'-7'7'25'0,"3"-1"-28"15,-7 3 2-15,3 5-4 16,-7 4 5-16,-1 9-3 15,-2 3 5-15,-1 8-1 16,-5 8-1-16,0 6 0 16,-1 3 1-16,0 4-1 0,0 5-1 15,4 0 0-15,2 0 1 16,7-1-5-16,3-4 4 16,8 0 1-16,1-8 3 15,0 2-9-15,13-6 6 0,9-2 0 16,7-3-3-16,9-2 8 15,1-8-1-15,8-10-4 16,3-9 1-16,2-11 3 16,0-4-1-16,-4-21 13 15,-1-15 20-15,-6-9-19 0,-1-12 2 16,-5-11 2-16,-8-6 0 16,-1-6-8-16,-6-2-7 15,-6-1-3-15,-5 2-2 16,-7 5 0-16,-2 8-2 15,-13 10 1-15,-8 8-2 16,-8 9-1-16,-6 11 0 0,-6 12-6 16,-5 11-10-16,-4 9-18 15,-1 9-8-15,-2 21-27 16,-3 12-13-16,4 9-18 16</inkml:trace>
  <inkml:trace contextRef="#ctx0" brushRef="#br0" timeOffset="202568.5172">28233 12347 452 0,'6'-22'17'0,"-3"1"-10"16,2 1 1-16,-3 9-4 16,1 3-1-16,-3 4-3 0,0 4-2 15,0 1-10-15,0 14-17 16,-1 8 5-16,-8 7-7 16,-1 15-2-16,-9 9 0 15,-1 11 6-15,-8 8-24 16,0 13 37-16,-6 9 13 15,-3 7 2-15,3 1-1 16,1 6 1-16,3-6 0 0,3-8-1 16,10-9 1-16,5-10-1 15,9-12 0-15,3-7 3 16,9-7 3-16,10-2 1 16,7-3-1-16,6-4-4 0,7-2 5 15,3-8-7-15,6-8-4 16,4-7 1-16,3-14-15 15,2-2 5-15,-2-25 14 16,1-16 2-16,-2-15 26 0,-2-17 35 16,-5-11-22-16,-4-13-11 15,-3-6-3-15,-6 0-14 16,-7 2-8-16,-8 4 1 16,-10 6-5-16,-7 11-3 15,-2 9 0-15,-15 10 0 16,-12 9 1-16,-7 11 8 15,-7 11-9-15,-9 14 1 0,-12 11-10 16,-7 5-28-16,-10 17-26 16,-4 16-70-16</inkml:trace>
  <inkml:trace contextRef="#ctx0" brushRef="#br0" timeOffset="205849.778">15170 7491 288 0,'-5'-10'-11'0,"2"-1"24"15,1 2-3-15,-3 2 5 16,0 0-4-16,1 1-5 16,1 3 0-16,-2-1-3 15,0 4-2-15,0 0 0 0,0 0-2 16,3 0 1-16,-1 0 0 16,1 0 0-16,2 0 1 15,0 0-1-15,0-3 2 16,0-1 18-16,10-3-9 15,2-4-9-15,3 1 1 0,5-3 7 16,-1 1-5-16,3-1-2 16,-2 3 2-16,1 0-3 15,-1 3 1-15,-1 0-2 16,-2 2 0-16,3 1 1 16,-1 1-3-16,-2-1 1 15,3 2-1-15,-4 0 0 0,-3 2-1 16,-4 0-3-16,-4 0-2 15,-2 0-3-15,-3 0-4 16,0 0 3-16,-8 0 16 16,-6 4-3-16,-1 3 0 15,-4 0-1-15,0 2-1 0,-6 2 0 16,1 0 1-16,-3 3-2 16,-1 0 2-16,-3 3-1 15,2 0 0-15,-1 1 0 16,4 2 1-16,2-1-1 15,4-3-1-15,4 0 1 0,3-3 0 16,3-2 0-16,3-3 0 16,5-2 0-16,2 0-4 15,0-5-5-15,2-1-9 16,12 0-8-16,4 0 20 16,3-5 12-16,8-6-3 0,3 0-2 15,2-3 7-15,6 0 0 16,1-2 2-16,5 1-2 15,0 1-2-15,3-2-6 16,-3 5 1-16,-5 0 0 16,-3 4 1-16,-7 6-2 15,-12 1-5-15,-11 8-30 16,-8 10-75-16,-22 4-94 0</inkml:trace>
  <inkml:trace contextRef="#ctx0" brushRef="#br0" timeOffset="210833.7832">15945 7504 126 0,'-5'-5'12'0,"-1"1"12"16,3 0-2-16,-1 2-4 16,2 2-3-16,1 0-6 15,1 0-8-15,0 2-1 16,0 8 1-16,5-2-2 0,6 1 5 15,1 2-4-15,9-4-3 16,1 0 6-16,9-3 10 16,1-2 8-16,5-2 4 15,2 0 0-15,0 0-9 16,0 0-7-16,-2-2-2 0,-1-2-1 16,-6 2-2-16,-3 2 0 15,-7 0 0-15,-2 0 0 16,-6 0-4-16,-2 0 1 15,-3 0-2-15,-2 4-3 16,-3 0 3-16,-1-1-5 16,1 2-22-16,-2-1-31 0,0-2-11 15,-7-2-14-15</inkml:trace>
  <inkml:trace contextRef="#ctx0" brushRef="#br0" timeOffset="211068.1307">15931 7661 184 0,'0'2'27'16,"0"-2"-14"-16,11 0-13 15,8 0 3-15,8 0 7 16,14-4 1-16,8-1-3 15,9 1 15-15,6 0-19 16,9 3-6-16,5-5-38 16,3 5-100-16</inkml:trace>
  <inkml:trace contextRef="#ctx0" brushRef="#br0" timeOffset="214474.1506">12445 5693 289 0,'0'-9'4'16,"0"-5"1"-16,0-1 2 15,2 2 2-15,1-6-2 16,7 1 5-16,-1-5-1 0,8-1-7 16,3-2 5-16,7 0-6 15,2-1-4-15,5-5-1 16,7 2 1-16,5-5 3 15,3 3 1-15,5-3-1 16,4-1-2-16,3 1 1 16,5-1-2-16,2-1 1 0,0-2 2 15,3-1-3-15,2-3-6 16,2-3 10-16,3 0-2 16,3-6-2-16,4 4 0 15,5 0 5-15,-1-2-4 16,2 1 2-16,3 1-7 15,2 0 9-15,0 0-7 0,3 1 6 16,1 1-1-16,12 0-2 16,-3 0-1-16,4-1-3 15,1-1 0-15,-3-1 0 16,-3 3 6-16,-4 0-1 0,-6 3-3 16,-3-2-3-16,-5 6-4 15,-7-2 27-15,-5 2-7 16,-7 0 1-16,-4 4-5 15,-6 2-3-15,-5 5-2 16,-10 5 2-16,-3 3 0 0,-7 8-2 16,-5 4-1-16,-6 8-3 15,0 0-4-15,-11 8-33 16,-14 0-96-16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48:28.8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3693 5256 223 0,'0'0'13'0,"0"0"4"15,0 0-30-15,6 0 16 16,2 0 0-16,5 0-1 15,0 0-2-15,3-3 0 16,5-1 1-16,4-1 0 0,8-1-1 16,5 0 1-16,5 3 2 15,7-3-3-15,2-1 0 16,5 1 0-16,-1 0 0 16,5 0 1-16,0 0-3 15,2 0 9-15,2 1 6 0,3 0 4 16,3 2-4-16,0-4-3 15,2 1-3-15,1 0 11 16,-4 1-13-16,-3 2-2 16,-8-1-2-16,-5 4 2 15,-8 0-3-15,-8 4 3 16,-8 3-22-16,-11 0-39 16,-12-1-117-16</inkml:trace>
  <inkml:trace contextRef="#ctx0" brushRef="#br0" timeOffset="3187.8325">7255 6043 13 0,'1'-2'11'0,"3"-1"-8"16,-3-2-1-16,3 1 3 15,-1-4 3-15,-1 5 0 16,2 0-4-16,-1-3 0 15,2 1-3-15,2 1 8 16,-4-1 10-16,2-1-1 0,0 3 15 16,1 0-6-16,-1 1-2 15,1 0-4-15,-1 2-13 16,4-2-4-16,1 2-1 16,4 0-1-16,1 0-3 15,5 0 5-15,2 4-4 0,3-1 0 16,6 1 1-16,5-1-1 15,5 1 2-15,4-1-4 16,8-1 5-16,3 0-3 16,3-2 1-16,4 0-2 15,4 0 2-15,-6 0-2 0,5 0 0 16,-3 0 3-16,-2 0-3 16,-4 0 3-16,1 0-3 15,-7 0 2-15,-5 0-2 16,-3 0 2-16,-2 3 0 15,-5 3-1-15,-4 3 2 16,-8 0-33-16,-2-2-68 0</inkml:trace>
  <inkml:trace contextRef="#ctx0" brushRef="#br0" timeOffset="4500.2152">10324 6045 193 0,'0'0'-26'0,"0"0"51"0,6 0-21 15,5 0-4-15,5 0 2 16,6-2-2-16,-1 2 5 16,6-2-5-16,1 2 2 15,4 0-1-15,-3 0-1 16,8-2 1-16,-1 1-2 0,5-3 2 15,1 1 1-15,2 1 3 16,5-2-3-16,1 0 1 16,7 3-1-16,3-3-1 15,2 3-1-15,5-3 1 16,7 0 0-16,-3 2-1 16,4 1 0-16,7-3 0 0,-3 0 0 15,0 3 0-15,2-3 2 16,1 4-2-16,1-2-2 15,1 2 4-15,1 0-1 16,0 0-1-16,0 0-1 0,1 0 1 16,-3 0 0-16,-1 0 0 15,-2 2 0-15,-4 3 1 16,0-1-1-16,-4 0 0 16,-1-1 1-16,-2 1-2 15,-2 0 2-15,-5 1 0 16,1-4 2-16,-2 3-1 0,-1-4 1 15,-5 2 1-15,-1 0 10 16,-2-2-7-16,-5 2-2 16,-1-2-1-16,-3 3-1 15,-3 2-4-15,-1 4 2 16,-6 2-1-16,-6 1-12 0,-12-6-73 16</inkml:trace>
  <inkml:trace contextRef="#ctx0" brushRef="#br0" timeOffset="7375.4162">9111 6804 177 0,'-5'0'15'0,"1"0"-7"0,0 0-3 16,2 0-2-16,0 0-1 15,2 0 1-15,0 0-1 16,-1 0-1-16,1 0 0 16,0 0-3-16,3 0-6 0,12 0-1 15,7 0 14-15,6 0-1 16,12 0 0-16,6-1 1 16,8 1 0-16,4-2 0 15,3-2-2-15,2-1 0 16,1-2 2-16,2 0 1 0,2 0 0 15,5-2-1-15,0 1 8 16,0 1-9-16,3 0-2 16,-2 2-1-16,-2-1 0 15,-4 5-1-15,-9 1 0 16,-7-2-1-16,-12 5-6 0,-8 6-24 16,-14-3-99-16</inkml:trace>
  <inkml:trace contextRef="#ctx0" brushRef="#br0" timeOffset="10219.0528">5270 8030 205 0,'-5'0'-7'16,"3"-2"23"-16,0-1 2 16,2-1-7-16,0 4-7 0,0 0-5 15,7 0 6-15,2 0-7 16,6 0 6-16,-2-1-4 15,8 1 3-15,2-3-2 16,4 1 0-16,4 2 1 16,5 0-2-16,3-1 4 0,8 1-4 15,-1 0 0 1,3 0 0-16,1 0 1 0,0 0-1 16,-5 0 3-16,0 0 0 15,-4-2 1-15,0 2 0 16,-2 0 1-16,-5 0 8 15,1 0-11-15,-4 0-1 0,-2 0 0 16,-2 3-2-16,-4 7-8 16,-7-3-12-16,-7-3-44 15,-9 0-62-15</inkml:trace>
  <inkml:trace contextRef="#ctx0" brushRef="#br0" timeOffset="13859.3937">11576 7971 92 0,'-8'-7'13'15,"0"0"8"-15,3 2-3 16,-2-1-1-16,1 2-3 0,3-2-7 15,-3 3-1-15,0 2-1 16,1-1 0-16,0-1-1 16,3 1-1-16,1 2 9 15,-1-1 9-15,2 1-6 0,0 0-3 16,0 0-10-16,5 0 4 16,5 0 10-16,7 0-13 15,0-3 0-15,5 3-1 16,4 0 0-16,2 0 0 15,1 0-1-15,4 0 1 0,1 0 1 16,3 0 2-16,7 0-2 16,4 0 1-16,4 0-2 15,6 0 0-15,3 0 0 16,5 0-2-16,4 0 1 16,6 4 0-16,-1-2-1 15,2-1 0-15,2 1 1 0,2 1-1 16,-3 0 2-16,2 3-2 15,-2-3 0-15,0-2 0 16,-1 1 0-16,0-2 0 16,-2 0 0-16,3 0 0 15,1 0 0-15,-2 0 1 0,0 0-1 16,2 0-1-16,3-3 2 16,-6 0-2-16,2-3 1 15,-6 3 0-15,-4 0 0 16,-2 0 0-16,-9 1 1 15,-1 1-1-15,-3 1 0 16,-7 0-1-16,-2 0 2 0,-5 3-1 16,-5 5-1-16,-5 3-1 15,-2 0-3-15,-2 0-44 16,-2-2-21-16,4-4-31 16</inkml:trace>
  <inkml:trace contextRef="#ctx0" brushRef="#br0" timeOffset="14374.9797">16322 7952 203 0,'0'5'-5'0,"0"-4"22"16,0 1-17-16,0 0 1 15,-5 0-1-15,2 2 1 16,-1-1-1-16,0 3 0 16,2-1 1-16,2 2-2 0,0 0-5 15,6 0-22-15,12-2-4 16,3 1 3-16,6 1-2 16,9-4-2-16,2-2 11 15,7-1 14-15,6 0 10 16,7 0 19-16,7-1-39 0,9-8 12 15,3 2 51-15,7 1-26 16,8-3-6-16,-1-2-2 16,4 3 10-16,4-2-4 15,-2 4-8-15,0 2-5 16,-7 3-5-16,-8 1 1 16,-8-1-84-16</inkml:trace>
  <inkml:trace contextRef="#ctx0" brushRef="#br0" timeOffset="18624.8141">12354 9773 182 0,'-2'2'39'0,"2"-2"-28"16,0 0-8-16,0 1-7 15,0 1 2-15,0 3 4 0,0 1-2 16,3 4 0-16,1-1 1 16,1 4-1-16,1 1 0 15,1 2 2-15,0 2-2 16,2 0 0-16,2 2 1 16,3-3-1-16,5 3-7 0,0-2 6 15,1-1 2-15,5 1-3 16,4-2 7-16,-2-1-5 15,5-1 1-15,1 0-1 16,4-3 3-16,2 1 0 16,8-2-1-16,-2-2-1 0,4 0-6 15,0-2 14-15,6 4-6 16,0-7-1-16,1 2 2 16,0-1-1-16,3-1-1 15,1 1-1-15,-2 0 0 16,5-2 8-16,1-1-8 15,4 1 1-15,2 0 1 0,1-2 0 16,7 0 1-16,-2 0-2 16,4 0-2-16,3 2 1 15,-3-2 0-15,1 0 0 16,4 0-1-16,-2 0 0 0,6 0 1 16,-1 0-1-16,3 0 1 15,3 0-1-15,-1 0 0 16,2 0 0-16,4-2 1 15,-4-2-2-15,8 3 1 16,-3-3 1-16,4 0-1 16,2-1 0-16,3 0 0 0,1 0 1 15,4-1-1-15,-4 0 0 16,2 0 1-16,-3 0-1 16,-4 1 0-16,-3 0-1 15,-7-1 2-15,0 1-1 16,-5 1-1-16,-4 1 2 0,-3-3-1 15,-8 1 0-15,-7 1 0 16,-2-3 0-16,-13 0-1 16,-2 0 2-16,-9-2-3 15,0-2 3-15,-1 2-1 16,-5-5 0-16,-4 0-1 0,-1-2 1 16,-4-2-2-16,-4-3 3 15,-1-1-2-15,-3-5 0 16,-2 0 2-16,-1-1 7 15,-3-2 9-15,1-1-11 16,-2-1 21-16,3 2-17 0,-5-3-11 16,5-4 3-16,-3 1-3 15,0-3 3-15,-2-4-1 16,-1-1 7-16,-1-2-12 16,0-1 3-16,-1-2 9 15,-1 5 0-15,-1-3 0 16,-2-2-2-16,2 3-2 0,-2-1-3 15,2 1 0-15,-1 2 1 16,1 2-2-16,-1 0 0 16,-1 2 0-16,1 0 1 15,-3 2-1-15,-1-3 1 16,0 4-1-16,0-1 1 0,0 4-3 16,-5 4 2-16,-2 3-3 15,-2 0 7-15,1 2-5 16,-2 2 3-16,0 4-1 15,-4-3 0-15,2 2-2 16,-2 1 1-16,0 1 0 0,0-2 0 16,-3 2 1-16,0 1-2 15,0 1 1-15,-3-3 0 16,1 6-1-16,-1-2 1 16,-2 3-1-16,-3-1 1 15,4 1 0-15,-6-1 0 0,-2 3 0 16,-2-3 0-16,-1 2 1 15,-4 0-1-15,0-1-1 16,-4 2-1-16,-1-1 0 16,-3 0 4-16,-3-2-4 15,-1 2 4-15,-5 1-2 16,-1-4-2-16,-2 2 1 0,1-5 1 16,0 1-2-16,-3 0 2 15,1 0 0-15,-5 1 0 16,5-3 0-16,-2 1 0 15,-1 3 0-15,-1-3 2 16,-2 5-3-16,2-3 2 0,-5 2-1 16,1-1-1-16,1 2 2 15,-1 1-1-15,1 2 0 16,1-1 0-16,2 2 0 16,0-3-2-16,0 2 2 0,-2 0-2 15,4 1 2-15,-4-2-1 16,0 3-2-16,-2-1 3 15,0 2 1-15,2-1-1 16,-3 3 0-16,3 1 0 16,-3 1-1-16,1 0 2 15,-1 1 0-15,-2 1-4 16,-1 0 3-16,-1 0 0 0,-1 0 0 16,-2 0 1-16,2 3-1 15,1 1 1-15,-3 1-1 16,4 0 0-16,-1 1 0 15,-5 1 1-15,-1 0-2 16,-1 0 1-16,-2 0-1 0,-1 4 1 16,0 0 0-16,1-1 1 15,2 2-2-15,1 1 1 16,1-2 0-16,3 3 1 16,-2-2-1-16,3 1 1 0,-3 1-2 15,0-1 1-15,5 1 1 16,-4 1-2-16,2 1 1 15,3-2 0-15,3 4 1 16,4-4-2-16,2 1 2 16,4 2-2-16,3 1-4 15,4-3 6-15,4 2 1 0,0-2-2 16,8 3 0-16,1-1 0 16,4 2-2-16,6-1 0 15,1 2 1-15,4 5-2 16,3-1 1-16,0 6-2 15,5 2-3-15,-1 1 3 0,4 1 3 16,2 4 1-16,0-1-2 16,2 3 1-16,2 2 0 15,3 3 1-15,0 5-2 16,0 2 2-16,0 1-1 0,8 4 1 16,-3 4 0-16,1 0 1 15,-3 1-1-15,-3 2 0 16,0 2-1-16,0-1 1 15,-2 0 0-15,-5 2-1 16,2-4 0-16,0 6 1 16,-1-2 1-16,6 1-2 15,0 5 2-15,0 0-1 0,3 6 2 16,7 5-2-16,-3 4 0 16,-2 0-98-16,-5-4-47 15</inkml:trace>
  <inkml:trace contextRef="#ctx0" brushRef="#br0" timeOffset="20968.4093">6164 11526 218 0,'0'-17'28'0,"0"-1"-27"16,0 1 1-16,0 5 4 15,0 3 0-15,0 3-2 16,0 3-1-16,2 1-2 0,1 2 0 16,2 0-2-16,3 0 1 15,4 5 1-15,5 5-1 16,4 0 1-16,4 3 0 15,4-1-2-15,2 5 2 16,1-4-1-16,2 4 1 0,3-3-2 16,2 0 1-16,2 1-1 15,6-3 1-15,8-2 1 16,4 1-1-16,6-4-2 16,5 0 3-16,5-1-1 15,1 0 0-15,1-1 1 16,3-2 0-16,-2-1-1 0,7-2 0 15,-1 0 1-15,4 0-1 16,1 0 0-16,3-5-3 16,1-4 6-16,3 1-3 15,-2 0 7-15,-1-1-7 16,2-2 3-16,-3 1-2 0,-2-2 2 16,-7 2-6-16,-2 0 21 15,-6-3-14-15,-6 4 2 16,-9-4-1-16,-7 6 0 15,-6 2-3-15,-8 2 0 16,-8 3-1-16,-6 0-1 0,-5 5 2 16,-9 9-5-16,-4 4-36 15,-7 5-7-15,-4-3-38 16</inkml:trace>
  <inkml:trace contextRef="#ctx0" brushRef="#br0" timeOffset="22108.9385">9992 11891 58 0,'-3'-8'117'16,"-3"-3"-109"-16,5 0-8 15,1 1-1-15,0 0-13 0,-2 4 7 16,0-1-2-16,0 0-7 15,-1 1 5-15,-1 1-9 16,-4 1-6-16,2 1 17 16,-1-1 10-16,0 2 1 15,-3 1 1-15,5-1 7 16,-2 2 10-16,3 0-6 0,3 0-4 16,-3 0-2-16,4 0-4 15,0 0-1-15,0 0 2 16,0 0 3-16,11 0 1 15,5 0 32-15,3 0 0 0,8-8-26 16,6 1-7-16,2-3-4 16,2-1-3-16,1 0 1 15,-1 2 0-15,1-1-1 16,-4-1 1-16,-6 4-1 16,-1 0 0-16,-3 1-1 15,-8 3 2-15,-1 1-3 16,-9 2 2-16,-2 0-2 0,-4 0-7 15,0 4-18-15,-7 4 21 16,-13 5 16-16,-7 3-1 16,-14 7-4-16,-15 7-4 15,-10 6 0-15,-13 3-35 0,-9 1-96 16</inkml:trace>
  <inkml:trace contextRef="#ctx0" brushRef="#br0" timeOffset="25671.1964">11084 11728 129 0,'-3'0'16'0,"-1"-4"4"16,4-1-5-16,-1 1 13 0,1 0 10 15,0 1-17-15,0-1-5 16,0 3-8-16,0-3-6 15,0 4 9-15,0-2-8 16,0 1-1-16,0-1-2 16,3 0-2-16,4 2 4 0,0-1-2 15,4-1 1-15,2 0-1 16,2 0 1-16,5 0-1 16,0-2 0-16,6 1 1 15,0-1 1-15,1 1-2 16,3-1 1-16,4 1-1 0,1-3 1 15,3 3 0-15,3 1 0 16,6-2-1-16,1 3 1 16,6-3-1-16,2-1 0 15,2 1 0-15,3-1 1 16,1 1-1-16,3-1 1 16,0 0-2-16,1 1 2 0,0 0-1 15,2 1-1-15,3-1 1 16,-3 2 1-16,-2-3-1 15,-5 0 0-15,-3 0 0 16,-4-3 0-16,-6 5 2 16,-3-1-1-16,-4 1-4 0,-7 1 5 15,0 2-2-15,-7 0 0 16,-7 0 0-16,-6 0 0 16,-5 0 0-16,-1 0-2 15,-5 0-1-15,-1 3-3 16,-2 1-6-16,0-1 10 0,0 1-19 15,-5-2-55-15,-3-2-59 16</inkml:trace>
  <inkml:trace contextRef="#ctx0" brushRef="#br0" timeOffset="27655.4369">14734 11846 132 0,'21'0'-4'15,"2"-8"8"-15,2 3 3 16,8 0-4-16,1 1-1 0,-2 1 0 16,4-1 0-16,-2 1-1 15,2-1-1-15,-1-2 0 16,5 3 0-16,0-2 3 15,4-1 2-15,7-1 6 0,3-2-3 16,7 2-3-16,5-2-2 16,4 0-2-16,8 1 1 15,0-4-2-15,3 2 1 16,4 1 0-16,1-2 5 16,-2 3 4-16,2 0-4 15,-1 1-1-15,2-2-3 0,-6 2 3 16,2-2 6-16,0 0 9 15,1 0-14-15,-3 0-1 16,0 0-2-16,-6 3-1 16,-7-2-1-16,-1 3 0 15,-8-2-1-15,-5 1 2 16,-9 1-3-16,-4 1 3 0,-8 2-2 16,-5 1 0-16,-7 1 0 15,-7 0 0-15,-8 7 0 16,-6 4-33-16,0-1-56 0</inkml:trace>
  <inkml:trace contextRef="#ctx0" brushRef="#br0" timeOffset="28749.0856">12179 13750 209 0,'-9'-9'15'15,"1"1"19"-15,4-2-11 16,-1 3 1-16,3 2-9 0,2 0-1 16,0-1-5-16,0 1-2 15,0 1-1-15,9-1-12 16,5 2 10-16,6-1-4 15,5 0 0-15,6 1-5 16,-1-3 1-16,1 1 2 0,0-2 3 16,-1 0 2-16,-1-2-2 15,1 0 1-15,-7-2-1 16,-1 4 2-16,-2 0-2 16,-6 4 0-16,-1 0-1 15,-6 0 1-15,0 3-1 0,-2 0-1 16,-3 0-2-16,0 0 0 15,-1 0-1-15,-1 0 4 16,0 0 3-16,0 3-3 16,-3 3 1-16,-6-1 2 15,-5 6-2-15,-8-1 2 0,-5 3-3 16,-5 0 0-16,-7 3 1 16,-5 0-1-16,0-1 2 15,0 0-2-15,8-3-2 16,4-2 3-16,7-2-1 15,9-4 1-15,6-1-1 16,2 0 1-16,2-3-1 0,5 0 2 16,-1 0-2-16,2 0 13 15,2-10 0-15,14-2-13 16,7-4 3-16,11-2 1 16,8-5-4-16,8 0-6 15,2-3-2-15,2-2-1 0,2 0 0 16,-5 1 3-16,-4 2-1 15,-7 4 1-15,-10 0 5 16,-6 7 1-16,-9 6 1 16,-7 0 0-16,-6 5-2 15,-2 3-2-15,-13 0-3 16,-8 4-16-16,-8 10-8 0,-3 1-10 16,-5 5-6-16,2-5-23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49:10.9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22108 4056 184 0,'4'37'-26'15,"6"1"24"-15,1 5 7 16,2 3 1-16,3 6-1 0,0 5-1 15,2 1 0-15,0 7-1 16,0 6 3-16,2 1-1 16,-1 4-1-16,1 5 0 15,-2 4-1-15,-2 1-1 16,-2 1 0-16,1 7 3 16,-3 1 0-16,1 4 0 0,-2 0 2 15,-1 4 3-15,2 2-1 16,-4-3 2-16,5 0-3 15,-2-4 0-15,-1 0 0 16,-1-5-3-16,3 0 5 16,-5 1 5-16,-1-2-9 0,1-5 0 15,-4-2 8-15,-1-4-11 16,-2-2-1-16,0-5 0 16,0-4-1-16,-6 1 0 15,-1-4-1-15,-5-4-2 16,-3-8-2-16,-11-12-133 0</inkml:trace>
  <inkml:trace contextRef="#ctx0" brushRef="#br0" timeOffset="1062.4374">19712 6704 148 0,'0'2'18'15,"0"-2"-14"-15,7 0-3 16,7 0 6-16,1 0 2 16,9 0 2-16,1 0-5 15,6 0 3-15,3 0-5 16,3-2-1-16,9-2-2 16,1 1 0-16,9-4 0 0,4 2-1 15,4-4 0-15,4 0 1 16,6 1-3-16,1-4 3 15,3 3 7-15,1-5-4 16,-2 4-5-16,-2-4 5 0,1 3-4 16,-1-4 2-16,-2 3 0 15,7-3-2-15,1 2 3 16,8-3-4-16,1 5 3 16,8-4-2-16,2 1 1 0,2 0-2 15,3 2 3-15,-1-2-3 16,-1-1 2-16,-1-2 0 15,-4 2-1-15,-3-3 0 16,-1 4 1-16,-3-4-3 16,4 2 4-16,0 0-2 15,6 0-3-15,2 0 5 16,0-1-2-16,3 0 0 0,0 2-2 16,-2-2-2-16,1 1 4 15,-1-2-2-15,-7 0 2 16,1 0-4-16,-5-2 5 15,1 1 1-15,-1 0 1 0,5-1-2 16,-1-2 1-16,3 2 12 16,4 3-6-16,-1-3 1 15,-1 2-3-15,2 2 4 16,-3 2-5-16,1 1-4 16,-3 1 0-16,-1 1-1 0,-2 0-1 15,-7 1-1-15,-1-3 3 16,-3-1-2-16,-6 0 1 15,-2-6 1-15,-6 2-4 16,-8-1 3-16,-9-1-21 16,-12-1-6-16,-17-2-36 15,-14-4-29-15</inkml:trace>
  <inkml:trace contextRef="#ctx0" brushRef="#br0" timeOffset="1453.0219">25758 6027 104 0,'-14'-7'2'0,"-2"2"1"15,-3-1-3-15,-3-1-5 16,-4 1-70-16</inkml:trace>
  <inkml:trace contextRef="#ctx0" brushRef="#br0" timeOffset="1906.1266">24726 5936 208 0,'-2'-2'9'0,"2"-7"9"16,7 4-8-16,10-2-6 0,6-1 3 16,4 2-6-16,5-2 6 15,8-1-1-15,6 2-2 16,9-2-1-16,4 0-3 15,9-1 0-15,9-1 1 16,2-3 0-16,9-1 1 0,5 0-2 16,-3-2 1-1,2 3 0-15,-4 0 1 0,-8 1 1 16,-5 4 1-16,-13 1-3 16,-4 0-1-16,-14 3 0 15,-4 1 2-15,-6 1-2 0,-4-1 0 16,-6 1-3-16,-4 3 1 15,-5-2-10-15,-3 0-38 16,-9-2-45-16</inkml:trace>
  <inkml:trace contextRef="#ctx0" brushRef="#br0" timeOffset="2265.4679">25832 5570 215 0,'-8'0'-15'16,"2"-3"23"-16,4-4 12 15,-2 3 8-15,4 0 5 16,0 2 3-16,0-1-37 16,6 3 2-16,5 0-3 15,5 0 2-15,5 0 4 0,8 0-6 16,2 0 7-16,3 5-4 15,0 1-1-15,3 3-1 16,1-1 2-16,0 2 1 16,2 0-1-16,-6 3 0 15,-6-1-1-15,-2 0 0 16,-11 3-1-16,-5 1-1 0,-8 3-3 16,-4 3-2-16,-18 5 17 15,-16 5-8-15,-11 5 1 16,-19 4-4-16,-13 2-17 15,-12 2-72-15,-12-8-24 0</inkml:trace>
  <inkml:trace contextRef="#ctx0" brushRef="#br0" timeOffset="3312.2675">19680 6646 123 0,'0'3'67'0,"0"-3"-40"15,0 0-18-15,0 0-8 16,0 0 1-16,0 0 5 15,0 0 13-15,0 0 13 16,0 0 13-16,0 0-33 0,0 0-11 16,0 0 1-16,0-3-5 15,0-1-4-15,0 0 9 16,0-4-1-16,0 0-2 16,0-4-2-16,0-1 2 15,0-4 0-15,0-1 1 16,0 0 0-16,0-1-1 0,0 0 1 15,0 2 13-15,0 3-9 16,0 1-1-16,0 3 1 16,0-3-2-16,0 4 0 15,0 0-1-15,0 2-2 16,0 0 1-16,0 2 0 0,0 1-1 16,0 1 1-16,0 0-3 15,0 3-1-15,-3 0-2 16,-8 6 5-16,-2 5 2 15,-4 5-2-15,-7 3 0 16,1 4 0-16,-4 4 0 0,-6 1 2 16,4 3-2-16,2 0 0 15,0-1 0-15,6-2 0 16,5-5 0-16,5 1-2 16,4-9 2-16,6-2 0 15,1-1 0-15,1-2-5 16,13-3-1-16,8-2-8 0,12-2 11 15,11 1 2-15,12 0 2 16,19-4-11-16,16 2 17 16,12-1-53-16,9-1-52 15,7 0-93-15</inkml:trace>
  <inkml:trace contextRef="#ctx0" brushRef="#br0" timeOffset="3874.723">25839 6460 411 0,'7'-18'9'0,"-5"-1"-3"0,2 6 0 15,0 3 5-15,-2 2-5 16,0 5-2-16,-1-1-1 15,-1 3-3-15,4 1-1 16,-3 0-7-16,5 5 8 16,-1 6 1-16,5 5-2 15,-2 6 2-15,1 0-1 0,0 6 0 16,-1-1 0-16,-3 2-1 16,-2-5-1-16,-3 4-14 15,0-9-27-15,-3-6-48 16,-9-11-60-16</inkml:trace>
  <inkml:trace contextRef="#ctx0" brushRef="#br0" timeOffset="4046.5854">25688 6133 421 0,'-6'-24'5'0,"4"1"-2"15,0 10-3-15,2 11-6 16,2 2-59-16,5 0-49 16,3 4 29-16</inkml:trace>
  <inkml:trace contextRef="#ctx0" brushRef="#br0" timeOffset="4530.9376">26155 6312 188 0,'5'13'10'16,"2"1"-8"-16,-2 4 0 15,0 5-2-15,2 3 0 16,-4 2-1-16,4 0 2 16,-4-2 0-16,1-4-2 0,-1-5 3 15,1-5-1-15,-3-5-1 16,3-6 0-16,-2-1-2 16,1 0 14-16,-1-8 17 15,-1-9-9-15,-1 1-14 16,0-10-1-16,0 2 5 0,0-5-4 15,0 2-4-15,5 0 2 16,-2 4-4-16,4 3 0 16,4 4 2-16,-2 4-1 15,4 3-2-15,1 5 4 16,-1 3-2-16,1 1 1 0,-3 1-3 16,1 10 0-16,-1 3-2 15,0 4-5-15,-1 6 11 16,4-2-3-16,-2 2 2 15,2 1-1-15,4-6-7 16,0-6-73-16</inkml:trace>
  <inkml:trace contextRef="#ctx0" brushRef="#br0" timeOffset="5077.7676">26538 6268 244 0,'2'-8'10'16,"-2"4"0"-16,2 4 0 16,3 0-25-16,-2 9 23 15,6 8-7-15,1 10 0 0,-2 9-1 16,3 8 1-16,-1 6-1 16,-2 5 1-16,-1 3 1 15,-2 0-3-15,-1-3 3 16,-1-2-4-16,0-6 4 15,1-6-2-15,-1-5 1 16,2-10-1-16,-1-8-1 16,-3-7 3-16,5-7-6 0,-5-4 4 15,-1-13 20-15,0-10-13 16,0-9-9-16,0-11-3 16,0-5 3-16,-7-5 7 0,2-4-3 15,0 3-2-15,-2 3 3 16,1 4 0-16,1 6 5 15,1 8 2-15,1 4-5 16,-1 5-3-16,3 3 0 16,1 5-2-16,0 0 0 15,8 5-2-15,7 0-1 0,4 4 2 16,7 4-3-16,4 1-11 16,4 2 13-16,0 0 1 15,-3 4-17-15,-1 4 15 16,-4 5-1-16,-6-2 3 15,-10-1-2-15,-3 3 4 0,-7-3-8 16,0 3 0-16,-16-1 8 16,-9 1 8-16,-6 2-6 15,-3-1-2-15,-1 0-2 16,4-5-25-16,6-6-56 16</inkml:trace>
  <inkml:trace contextRef="#ctx0" brushRef="#br0" timeOffset="5780.8443">26949 6188 260 0,'11'0'-15'0,"-2"0"2"16,3 3 22-16,-1 8-12 15,2 3 5-15,-1 0-2 0,1 2 0 16,1 3-2-16,-2-4 4 16,0-2-18-16,0-3-6 15,1-1 1-15,-1-5-6 16,1-4-14-16,0 0-12 0,0 0 20 16,2-10 18-16,1-5 17 15,-1-1 29-15,1-2 14 16,-2-1-10-16,0 4-4 15,0 1-6-15,-4 3-11 16,-1 4 13-16,0 5-18 16,-2 2 1-16,0 0-13 0,2 6 2 15,1 6 1-15,0 2-2 16,-1 0 3-16,2 4-1 16,1-3 2-16,1 1-2 15,1-4 3-15,-1-1-3 16,3-4 2-16,-4-5-4 0,1-2 7 15,0 0 0-15,-5-14 1 16,2-4-8-16,-3-6 4 16,-2-6-2-16,-3-7-2 15,-2-4 3-15,0-4 0 16,0-1 0-16,0-4 1 0,-7 4-3 16,0 2-8-16,-3 5-5 15,0 6 9-15,1 7 6 16,2 7-1-16,1 7 5 15,1 4 9-15,3 8 26 16,2 0-36-16,0 13-23 0,0 10 20 16,0 4-2-16,4 5 2 15,5 2-2-15,2-1-3 16,4 0 7-16,4-3 4 16,1-3 0-16,-1-2-3 15,-1-5 0-15,2-3-8 16,-6-2 10-16,-3-5-5 0,2 0 0 15,-4-7-18-15,-1-3-64 16,-3 0-122-16</inkml:trace>
  <inkml:trace contextRef="#ctx0" brushRef="#br0" timeOffset="5968.3346">27385 5782 154 0,'51'-17'-12'0,"5"-6"-30"15</inkml:trace>
  <inkml:trace contextRef="#ctx0" brushRef="#br0" timeOffset="6827.6386">21813 3995 223 0,'0'4'48'16,"0"-4"-33"-16,0 0-18 16,0 0 3-16,0 0 19 15,0 0 34-15,0 0-28 16,0-6-19-16,0 0-1 0,4-6-3 15,4 4 1-15,-3-10-3 16,5-2-2-16,-1-3 2 16,-1-8 2-16,2-1-1 15,-3-3-1-15,1-3 1 16,1 2 0-16,1 1-1 16,3 5 0-16,0-1 2 15,2 9-2-15,4 2-5 0,3 5 2 16,1 8 1-16,5 6 5 15,1 1-4-15,3 19 0 16,6 15-1-16,-2 13-1 16,5 17 0-16,6 13 5 15,1 15-1-15,5 15-15 0,2 2-45 16,0 1-78-16</inkml:trace>
  <inkml:trace contextRef="#ctx0" brushRef="#br0" timeOffset="7546.3608">22003 7179 279 0,'-3'-12'-9'16,"3"-3"13"-16,0 4-1 15,0 3-2-15,3 0 4 0,5 1-3 16,1 0 2-16,1 0-1 15,5 2 6-15,1 1-8 16,6 2 3-16,3 2-4 16,7 0 0-16,4 10 1 15,5 9-1-15,1 8 0 16,3 7-1-16,-4 3 2 0,-1 6-6 16,-5-4 7-16,-1-3-2 15,-1-7 0-15,-4-10 3 16,-2-8 2-16,-4-11 2 15,0 0 7-15,-1-15 1 16,-4-10-4-16,-2-7-9 16,0-8-3-16,-4-10-33 0,2-13-47 15</inkml:trace>
  <inkml:trace contextRef="#ctx0" brushRef="#br0" timeOffset="8999.3537">20822 3696 291 0,'-5'-8'-16'0,"0"0"24"16,3-3-4-16,-3 4 4 15,2-2 3-15,3-2 0 16,-2 3 8-16,2-2-12 0,0 2-4 16,0-3-3-16,0 2 0 15,0 0 3-15,0 0 1 16,0-2-4-16,0 0 0 15,-5-1-4-15,-4-1 1 16,-1 5 3-16,-3-1 1 0,-3 3-1 16,-2 6 0-16,-8 2-9 15,1 11 1-15,-3 7 6 16,-5 1 1-16,3 3 1 16,4 5 0-16,0 0 0 15,6-2-1-15,4 1 1 16,5-1-2-16,6-2-1 0,0-6 2 15,5-4 1-15,0-6-2 16,0 0 0-16,1-8-13 16,8-1 14-16,2 0 10 15,2-5 8-15,0-4-8 0,4 2-4 16,-6-2-3-16,0-4 1 16,-4 5 7-16,0-5 8 15,-2 1 2-15,-1-1 2 16,2 1-1-16,-4-1-12 15,1 5-5-15,0 0-2 16,1 1 0-16,-1 1 0 0,1 5-2 16,4-1-2-16,2 2-2 15,6 0 5-15,2 2-2 16,4 7 0-16,5 1 0 16,1 2-2-16,7 1-21 15,-3 1-11-15,4-3-12 0,-5-5-36 16,-3-6-44-16</inkml:trace>
  <inkml:trace contextRef="#ctx0" brushRef="#br0" timeOffset="9358.7156">20982 3651 231 0,'0'-5'23'15,"0"-3"-13"-15,0 5 3 0,0-2 2 16,3-1-8-16,2 1 3 16,-2 2-1-16,1-3-1 15,-1 4-4-15,4-1-4 16,-2 3 3-16,3 0-9 16,3 0 9-16,1 0-3 15,5 11 0-15,0 3 0 0,5 7-3 16,1 8 1-16,1 9 2 15,-3 14-2-15,4 6 3 16,-5 4 2-16,-2 4 1 16,-2 2-1-16,-4-8-1 15,-2-2 0-15,-1-11-1 0,-6-5 1 16,-1-10-2-16,-2-14-5 16,-5-12-25-16,-10-6-58 15,-3-24-109-15</inkml:trace>
  <inkml:trace contextRef="#ctx0" brushRef="#br0" timeOffset="9686.8144">20853 3387 340 0,'-2'-7'3'0,"2"0"5"0,0 3-8 16,0 4 0-16,2 0 5 16,-2 0-7-16,0 5-7 15,0 6 4-15,-7 2 3 16,-8 1 8-16,-1 2-4 0,-2-1 1 15,4-3 2-15,1-3-4 16,8-4 0-16,1-3 0 16,4-2 1-16,0 0-2 15,7-7-8-15,6-11-129 16</inkml:trace>
  <inkml:trace contextRef="#ctx0" brushRef="#br0" timeOffset="11061.7053">27879 6380 415 0,'-2'-14'8'16,"-1"-2"10"-16,1 7-2 16,0 3-4-16,2 3 1 15,0 3-11-15,0 0-4 16,2 9-11-16,7 9 16 15,0 7-1-15,2 8-2 16,-1 9 2-16,2 1-2 0,-2-1-12 16,-3-4-20-16,0-8-25 15,1-12-83-15</inkml:trace>
  <inkml:trace contextRef="#ctx0" brushRef="#br0" timeOffset="11249.2027">27734 6050 473 0,'-13'-14'6'16,"8"3"-4"-16,5 6-4 15,0 5-35-15,2 0-128 16,6 0 13-16</inkml:trace>
  <inkml:trace contextRef="#ctx0" brushRef="#br0" timeOffset="11686.6719">27987 6325 375 0,'4'0'9'16,"1"0"13"-16,2 3-27 16,8 4 12-16,0 4-7 0,6 5 2 15,-1 4-1-15,2 4-1 16,-2 0 0-16,1-1-1 16,-8-1-5-16,-4-7-8 15,-1-3 11-15,-3-7 3 16,-3-2-1-16,-2-3 3 0,0 0 6 15,0-4 16-15,0-8-15 16,0-4-5-16,0-2-1 16,3-4 5-16,3-4-3 15,2-1-3-15,4-2 4 0,-2-4-8 16,5 6 4-16,-1 2-2 16,3 4-1-16,-7 5 7 15,1 5 0-15,2 8-1 16,-5 3-2-16,3 0-7 15,2 3 3-15,-1 13-1 16,3 5 0-16,2 8 2 0,0 2-5 16,2 2-27-16,5-2-37 15,-2-8-96-15</inkml:trace>
  <inkml:trace contextRef="#ctx0" brushRef="#br0" timeOffset="11999.1515">28685 6388 345 0,'6'-11'19'15,"-2"0"18"-15,-2 2 1 0,-1 4-11 16,3 1-11-16,-1 4-9 16,1 0-7-16,-1 0-5 15,5 14 5-15,1 8-3 16,1 8 1-16,2 12 1 15,-4 5 2-15,-1 9 0 16,-1 2 0-16,-1 1 0 0,-3-4 0 16,-2-5 0-16,0-7-1 15,0-7 1-15,0-10 0 16,0-6 0-16,-2-5 0 16,-3-7-1-16,-4-4 1 0,-3-4-4 15,-3-4-31 1,-5-17-47-16,-1-11-129 0</inkml:trace>
  <inkml:trace contextRef="#ctx0" brushRef="#br0" timeOffset="12295.9918">28622 5949 366 0,'19'0'6'0,"-7"0"-4"15,-2 0-3-15,-5 6-7 16,-5 9 11-16,0-1 2 16,-5-2 1-16,-10-1-1 0,-4-2 1 15,-2-5 1-15,-4-3-1 16,5-1-3-16,3 0 4 15,2-3-2-15,6-4-4 16,6 0-5-16,3-1-33 16,3-4-54-16</inkml:trace>
  <inkml:trace contextRef="#ctx0" brushRef="#br0" timeOffset="14124.0266">27682 6947 315 0,'-10'2'5'16,"2"-2"8"-16,4 0-7 0,2 0-3 15,1 0 1-15,1 0 9 16,0 0 7-16,10 0-6 16,12-5-6-16,8-3-8 0,16-2 4 15,10-3-1-15,9-1-1 16,9-2-10-16,1 0-15 16,1-2-8-16,-8 0 11 15,-8 5-61-15,-10-1-3 16,-12 2-31-16</inkml:trace>
  <inkml:trace contextRef="#ctx0" brushRef="#br0" timeOffset="16499.2483">20271 6714 71 0,'27'-5'-8'0</inkml:trace>
  <inkml:trace contextRef="#ctx0" brushRef="#br0" timeOffset="18139.7551">19768 6781 288 0,'0'0'10'0,"0"0"16"15,0 0-15-15,0 0-1 0,0-2-8 16,2 1-2-16,2-1-3 15,1 2 3-15,2-2 0 16,-1 0 1-16,1 1-1 16,0-2-2-16,1 2 1 15,0-1 2-15,3-1 1 16,-2 1 0-16,2-2-2 0,3 1-2 16,3-3 2-16,0 3-4 15,5-2 7-15,1-1-3 16,2 1 2-16,2-5-3 15,2 6 0-15,-1-1-1 16,1-4 4-16,2 3-3 16,1 0 0-16,-2-3 0 0,3 2-1 15,1 0-24-15,0 2 43 16,-2-2-17-16,-1 1-2 16,4 1 5-16,-3 2-2 15,0-2 0-15,2-1-1 16,2 2 1-16,3 1-2 0,-3-1 1 15,4-1 1-15,-2 3-1 16,1-2 1-16,0 1-2 16,-2-1 1-16,2 1 0 15,-3-3 1-15,1 4-2 0,3-2 2 16,-2 0 0-16,-1-2-2 16,-1 4 4-16,0-2-2 15,1 1 1-15,-3 0-1 16,5 1 3-16,-3 1-4 15,-1-2 1-15,4-1-1 16,-2 1 1-16,-1 0 0 0,0-1-2 16,-2 0 3-16,-2 0-1 15,0-2 3-15,-1 3-1 16,1-1 0-16,0-2-1 16,1 3 0-16,-3-2-1 15,3 0-2-15,-5 0 2 16,3 0-1-16,-2 1 2 0,1 0 0 15,-1-2 3-15,3-1-1 16,-1 2-2-16,-1-1 1 16,-1-1-1-16,0 2 0 15,-2-2-2-15,-2 1 1 0,-3-1 2 16,-3 2 2-16,1-2 2 16,0 1-1-16,-4-1-1 15,3 4 0-15,-6-2-3 16,4-1 0-16,-1 1 1 15,2-1-1-15,1 1-2 16,0 3 0-16,2-1 0 0,-1-1-2 16,-2 0 2-16,-2 1 0 15,-2 2 0-15,-1-3 2 16,0 0-2-16,-1 2 0 16,-2-1 0-16,5-1 0 15,-3-1 1-15,5 3-2 0,-5-2 1 16,3 1 1-16,-3 1-2 15,-3 2 1-15,-1-2 0 16,-3 2 0-16,-1 0-2 16,-3 0 0-16,-1 0 2 0,0 0 0 15,0 0 2-15,0 0 0 16,0 0-2-16,2 0 1 16,0 0-1-16,0 0-1 15,1 0 1-15,2 0 0 16,3 2 0-16,-1 3-4 0,4-1-39 15,0-2-51-15,-1-2-62 16</inkml:trace>
  <inkml:trace contextRef="#ctx0" brushRef="#br0" timeOffset="22327.0977">22476 6328 159 0,'-1'4'17'15,"-1"-4"2"-15,2 0-9 0,-2 0 4 16,2 0 1-16,0 0 1 15,0 0-4-15,-2 0 13 16,2 0-22-16,0 0 0 16,0 0-4-16,-1 0 1 15,1 0 1-15,-3 0 1 16,1 0 0-16,0 0 0 0,2 0 4 16,-1 0 15-16,1-4-3 15,-2 3-4-15,0-1-7 16,2 0-3-16,0 0-1 15,-2 1-2-15,2 1 1 16,-1-2-1-16,-3 0 0 0,2-2-1 16,-1 2 0-16,1 1 1 15,1-2 0-15,-1-1-1 16,0-2-2-16,2 1 3 16,0-2-1-16,0 0-2 15,0-2 3-15,0 0 1 0,0 0-3 16,0-2 2-16,0 0 1 15,0-1-2-15,0 1 1 16,0-3-1-16,0 1 0 16,0 0 2-16,0-2-1 15,0 1 0-15,0-2-1 16,-3-2 0-16,2 2 0 0,-3 0 1 16,2-2-1-16,-3 2 1 15,3 0-1-15,-3 1 3 16,2-1 2-16,-2 2-3 15,0-2-2-15,0 2 3 0,1 0-3 16,-1-1 0-16,2-1-2 16,-3 2 4-16,0 1-1 15,3-3-1-15,-1 2 0 16,-3-2 0-16,2 0 0 16,2-3 1-16,-3 0 0 0,0 1-1 15,1-1 3-15,2 0 2 16,-3-1-2-16,5 2 2 15,-5-2-2-15,5-1-1 16,-6 1-1-16,4-1 0 16,0 1 1-16,-4 1 0 0,1-1-1 15,-1 0 3-15,1 1-1 16,-1-1-1-16,0-1 0 16,2-1 0-16,0 1 1 15,-1-1-1-15,0-1-1 16,-1 2 0-16,2-2 0 0,-2 1-1 15,1 3 2-15,-1-3-1 16,2-1-2-16,0 4 2 16,0 0-1-16,-2-4 0 15,0 2 0-15,4 2 1 16,-2 0-1-16,1-5 1 16,-1 2 0-16,2 0 3 0,-2-4 0 15,0 3-3-15,1 0 2 16,-1 0-2-16,0 1 4 15,3-1-3-15,0 0 2 16,-1 1-3-16,0-1 1 16,3 4-2-16,0-3 1 0,0 3-1 15,0-1-1-15,0 1 2 16,0 1-2-16,0 1 1 16,-1 2 0-16,1 0 0 15,-2 1-1-15,0 3-3 16,-3-1 1-16,3 3-3 0,0 2 1 15,1 1 0-15,-3 1-6 16,4 2-3-16,-2 0-10 16,2 3-1-16,-3 0-4 15,1 0-42-15,2 0 14 16,0 4 11-16,-2 0-25 16</inkml:trace>
  <inkml:trace contextRef="#ctx0" brushRef="#br0" timeOffset="23139.5513">21977 4714 142 0,'-8'0'36'16,"5"0"9"-16,1 0 18 15,0 0-22-15,2 0-12 16,0 0-9-16,0 0-3 0,0 0-1 15,0 0-13-15,9 0-4 16,3-4 0-16,3-1 5 16,4 0-5-16,4 0 8 15,0-3-8-15,4 1 0 16,0 0 3-16,3-2-3 0,4-2 1 16,0 3 0-16,5-5-5 15,0 2 12-15,2 0-9 16,6 1-4-16,-1-3 12 15,3 1-6-15,4 0 1 16,0-1-3-16,4-1 2 0,3 1-2 16,3-3 6-16,1 6-3 15,2-5 0-15,-1 2-1 16,0 0 3-16,2 0-5 16,-6 1 4-16,0 0-2 15,0 2 0-15,2-1 1 0,-4 0-1 16,0 1 1-16,0 1-1 15,2 2 0-15,-5-2 0 16,-2 2 2-16,0-1-4 16,-1 2 4-16,-2-1-2 15,3-1-2-15,2 3 2 16,1-2 0-16,2 2 2 0,2-3-4 16,4 1 1-16,-2 0 1 15,-2-2-4-15,-3 0 4 16,0-1-3-16,1-3 4 15,-6 1-1-15,4-1-1 16,-3 1 2-16,3-1-5 0,2-1 7 16,2 1-2-16,2-1-5 15,5 0 3-15,0 0 6 16,-2 1-7-16,2-3 0 16,3 2-10-16,0-1 4 15,1 1-3-15,4-2-8 0,-5 1-11 16,2 1 12-16,2-1 15 15,-9 0-21-15,-2-1 19 16,-4 0 5-16,-4 0 9 16,-3-1-6-16,-4 0 25 15,3-1-20-15,-1 4-3 0,2-2-2 16,-1 4-2-16,0-2-1 16,-4 3 0-16,3-2-1 15,-6 4-6-15,-3-2-7 16,-2 3-5-16,-2 1-1 15,-2 1-11-15,-4 2-11 16,-5-3-25-16</inkml:trace>
  <inkml:trace contextRef="#ctx0" brushRef="#br0" timeOffset="24561.3138">22257 4716 208 0,'0'0'5'0,"0"0"-4"15,0 0 0-15,0-4 0 16,0 2-1-16,0 1-1 15,0-1-3-15,0-2 2 16,2 3 3-16,-2-1-1 16,0-1 1-16,2 3-1 15,-2-2 2-15,0 0 0 0,0 2 4 16,0-2-3-16,-5 2 0 16,-3 0 5-16,-3 0 4 15,-1 0 11-15,-3 0-17 16,-4 4-3-16,-1 1-1 15,-5 2-1-15,-1 0-1 0,-3 2 1 16,1-2-3-16,-1 2-36 16,5-1-10-16,0-5-37 15</inkml:trace>
  <inkml:trace contextRef="#ctx0" brushRef="#br0" timeOffset="25201.9257">21243 4830 247 0,'0'-9'14'15,"0"2"24"-15,0 0-19 16,5 2-5-16,2 1-6 16,0 3-6-16,6 1-1 15,-1 0-1-15,3 1-1 16,-3 10 2-16,3 1-3 0,-3 2 1 16,-1 6 4-16,0 2-2 15,-4 0 1-15,0 2 0 16,-2 1-1-16,-1-3 1 0,0-3-2 15,-2-3 2-15,0-1-1 16,-1-9-1-16,-1 2 0 16,0-8 1-16,2 0 1 15,-2 0 7-15,0-8 14 16,0-4-13-16,0-3-1 0,0-6-3 16,0 0 0-16,-7-6-1 15,-1 0 0-15,-2 3-2 16,-1-2 0-16,-2 5 2 15,1 3 6-15,-1 2-1 16,4 7-5-16,1 0-5 16,2 6 1-16,3 3-2 15,0 0-23-15,3 7-44 0,0-2-49 16,6-5-141-16</inkml:trace>
  <inkml:trace contextRef="#ctx0" brushRef="#br0" timeOffset="27264.2958">24489 7796 216 0,'0'2'103'0,"0"3"-82"16,3 3-19-16,5 5-1 16,1 6 2-16,3 4 2 15,1 3 1-15,-1 0-2 16,1 1-1-16,3-2-1 0,-4-2 0 16,3-4-1-16,-2-1 0 15,1-6 2-15,-3-3-2 16,-1-2-4-16,2-3-49 15,-4-4-12-15,-2-5-59 0</inkml:trace>
  <inkml:trace contextRef="#ctx0" brushRef="#br0" timeOffset="27467.3589">24414 7586 358 0,'-5'-23'1'0,"-8"3"13"16,7 6 9-16,5 1-10 15,1 6-8-15,0 4-7 0,0 3-8 16,3 0-45-16,4 0-65 16,0 0-17-16</inkml:trace>
  <inkml:trace contextRef="#ctx0" brushRef="#br0" timeOffset="27905.2189">24672 7725 261 0,'7'17'0'0,"4"-2"3"16,0 6 3-16,6 3 6 15,0-1-7-15,0 2-2 16,-2-4 0-16,0 1-4 16,-1-8 6-16,-4-1-5 0,-2-3-2 15,-2-5-11-15,-3-1 8 16,-3-4 5-16,0 0 1 16,0 0 18-16,0-6-2 15,0-3-5-15,0-8 2 16,-2 2-3-16,-1-7-6 0,3-2 2 15,-2-2-1-15,2-1-5 16,0 2 5-16,0 0-5 16,2 3 7-16,1 4 4 15,3 6-5-15,0 2-8 16,4 3 2-16,1 1-7 0,-1 2 7 16,3 4 1-16,-1 0-1 15,3 7-7-15,-3 8-18 16,-3 2-3-16,4 5 5 15,-1-1-4-15,3 1-28 16,-1-4-21-16</inkml:trace>
  <inkml:trace contextRef="#ctx0" brushRef="#br0" timeOffset="28186.4731">25200 7796 256 0,'3'-1'27'0,"-1"-5"20"16,-2 5-18-16,5 1-6 16,-4 0-6-16,6 0-15 15,0 5-2-15,4 6-2 16,4 12 1-16,0 7 2 0,4 9-1 16,-3 8 2-16,0 8-1 15,-1 1 0-15,-1 4 0 16,-4-3-2-16,1-4-6 15,-2-12-3-15,-2-7 2 16,-3-9 7-16,-3-9 0 0,-1-7 2 16,0-9-7-16,-7 0 7 15,-7-14-12-15,-6-7-133 16</inkml:trace>
  <inkml:trace contextRef="#ctx0" brushRef="#br0" timeOffset="28452.0917">25168 7702 161 0,'1'-18'29'16,"3"4"28"-16,-1 0-31 15,4 4 8-15,-2 2-5 16,2 2-15-16,1 3-8 15,0 3-4-15,-1 0-3 16,-2 0-6-16,-5 7-12 0,0 0-7 16,-3 0 18-16,-9-1 8 15,-7-1-13-15,-2-2-31 16,2-3-61-16</inkml:trace>
  <inkml:trace contextRef="#ctx0" brushRef="#br0" timeOffset="28967.6431">25538 7333 45 0,'-4'0'291'0,"4"0"-286"16,4-2-4-16,12-2-11 16,8 2 14-16,4 1-10 0,4-3 3 15,6 2-12-15,0 1-21 16,-4-1 5-16,0 0 14 15,-5 0 11-15,-6 0 6 16,-1 0 2-16,-5 1 15 16,-2-3 18-16,-4 3-4 0,-4-1-3 15,-2 2-12-15,1 0-7 16,-2 0 5-16,1 0-8 16,-3 0 0-16,1 0-4 15,0 8-5-15,-1 7-6 16,-2 1 9-16,0 5 0 15,0 6 4-15,-8 4 2 0,-3 8-4 16,-4-2 0 0,1 4 0-16,-2 4-1 0,2-3 2 15,1-4-3-15,2-4 0 16,6-7-41-16,3-11-41 0,2-7-25 16</inkml:trace>
  <inkml:trace contextRef="#ctx0" brushRef="#br0" timeOffset="29436.3623">26228 7195 251 0,'0'-10'128'0,"0"-5"-114"15,0 4 17-15,0 4-15 16,0 0 3-16,0 5-13 16,0 2-3-16,-2 0-4 15,2 8-10-15,-3 9-13 16,3 10 19-16,0 11 4 0,0 6 1 16,0 4 0-16,3 4 1 15,6-2-1-15,1-5-2 16,5-10-10-16,2-6 1 15,2-9 1-15,0-10-8 16,1-8 20-16,4-2 3 0,-3-12 2 16,-2-10-3-16,5-1 0 15,-6-6-4-15,-4-4 2 16,-3-5-1-16,-3-3-2 16,-8-4 11-16,0 5 3 15,0 0 3-15,-12 6 5 16,0 9-6-16,-1 7-4 0,-3 9-8 15,0 6-3-15,-2 3-1 16,-2 9-23-16,-3 14-25 16,2 9-22-16,-1 4-23 15,0 1-84-15</inkml:trace>
  <inkml:trace contextRef="#ctx0" brushRef="#br0" timeOffset="30576.9107">26202 7892 116 0,'26'-15'16'16,"0"-4"4"-16,3 0-7 16,-4-2 20-16,2-1-18 15,2-3-9-15,-2 0-4 16,0 0-9-16,-4-3-66 0</inkml:trace>
  <inkml:trace contextRef="#ctx0" brushRef="#br0" timeOffset="31295.6055">26732 6985 385 0,'0'-4'-13'15,"0"-3"19"-15,0 0 3 16,0 7-9-16,2 0-8 16,1 12 5-16,1 12 2 15,4 6 0-15,-3 11 0 0,0 10-3 16,0 7-2-16,-1-1-6 15,1-2 1-15,-2-10-14 16,2-8 12-16,0-12 11 16,-3-10 2-16,1-8 0 15,-1-6 6-15,-2-1 49 16,2 0-9-16,-2-3-20 0,0-6-15 16,0-5-6-16,0-4 1 15,0-6-3-15,0 0-1 16,1-7 0-16,3 3-1 15,3-3 1-15,3 6-3 16,3 2-1-16,4 5-2 16,2 6 3-16,3 3-18 0,3 7-6 15,1 2 9-15,1 7-5 16,-3 9 2-16,-2 4 12 16,-5 5-5-16,-5 0 1 0,-5 0 9 15,-7 0 1-15,0-5 1 16,-14-3 2-16,-10-4-1 15,-10-1 4-15,-7-3-2 16,-4-2-6-16,2 0-6 16,-2-1-14-16,9-4-35 15,5-2-19-15</inkml:trace>
  <inkml:trace contextRef="#ctx0" brushRef="#br0" timeOffset="31701.8212">26605 7135 237 0,'-2'-29'67'16,"0"6"-47"-16,2 5 7 0,0 2-6 15,-2 8-5-15,2 3-10 16,0 2 4-16,-1 1 0 16,1 0-8-16,0 2-2 15,-2 0-5-15,0 2-27 16,-2 8-17-16,0 10 45 15,1 12 5-15,-3 15-1 0,0 10-1 16,-1 11 1-16,-1 8 0 16,1 3 1-16,0-2 0 15,2-6-6-15,1-12-89 16,4-16-74-16</inkml:trace>
  <inkml:trace contextRef="#ctx0" brushRef="#br0" timeOffset="34982.8839">23213 8444 187 0,'0'0'173'0,"0"0"-147"0,0 0-7 16,0 0-17-16,0 0 1 15,0 0-1-15,0 0-3 16,0 0 0-16,1 0-1 16,1 0 1-16,2 2 0 15,1 5 1-15,0 1 1 16,3 5 0-16,2 5-1 15,3 3 3-15,3 8 4 0,0 1 6 16,4 2 3-16,-3 1-12 16,0-1-2-16,0-6 0 15,-4-2 0-15,-2-5-2 16,0-3 0-16,-4-3 1 0,0-5 0 16,-2 0 2-16,3-3-15 15,3-3-24-15,-3-2-69 16</inkml:trace>
  <inkml:trace contextRef="#ctx0" brushRef="#br0" timeOffset="36232.7593">23232 8221 34 0,'-33'11'8'0,"5"1"33"16,-1 2-5-16,8 5-3 15,-1 3-13-15,7 6-3 16,0 9-3-16,4 3-2 16,0 7 0-16,4 5-1 0,3 1 9 15,4 4-18-15,0-1 2 16,2 1 3-16,10-2 17 16,3-3-6-16,4 0-11 15,1-6-3-15,7-5-1 16,0-2-3-16,6-1 3 15,1-10-3-15,0-5 1 0,6-9-7 16,4-8 11-16,1-6 4 16,4-7-7-16,0-14 14 15,-1-7-13-15,-1-7 1 16,-6-8 1-16,-7-1 3 16,-5-6 5-16,-8-5-2 0,-5-1-2 15,-3 1-3-15,-6-2-1 16,-5 5-5-16,-2 2 2 15,0 4-4-15,-11 2 4 16,-12 4-1-16,-4 2-5 16,-12 8 0-16,-9 3 11 0,-3 7-9 15,-10 8-6-15,0 9-14 16,-5 3-1-16,2 12 4 16,3 11-14-16,1 6-37 15,7 4 0-15,10 2-106 16</inkml:trace>
  <inkml:trace contextRef="#ctx0" brushRef="#br0" timeOffset="36998.3638">26306 8167 235 0,'38'-3'-3'15,"2"-10"16"-15,-4 4-1 16,1 2-1-16,-3 0-3 16,-5 1 0-16,-6 1-3 15,-2 2-2-15,-9 1-3 0,-7 2-4 16,-5-2-26-16,-5 0-87 15</inkml:trace>
  <inkml:trace contextRef="#ctx0" brushRef="#br0" timeOffset="39060.7123">25329 9067 246 0,'0'-15'3'0,"4"-1"27"0,2 5 9 16,1 3-13-16,0 4-10 16,2 4-13-16,0 0-3 15,1 0 2-15,2 12-1 16,2 1 3-16,0 5 4 0,0 0 5 15,0 1-2-15,0 2-6 16,-2-1-3-16,-4-4-1 16,0-3-7-16,-2-4-17 15,-6-7-19-15,0-2-66 16</inkml:trace>
  <inkml:trace contextRef="#ctx0" brushRef="#br0" timeOffset="39201.2895">25306 8854 374 0,'-9'-16'3'0,"-2"5"11"16,10 4-4-16,-1 4-9 15,2 3-5-15,0 0-10 16,0 0-82-16,2 0-13 16</inkml:trace>
  <inkml:trace contextRef="#ctx0" brushRef="#br0" timeOffset="39607.5133">25549 8887 315 0,'3'5'25'15,"1"0"-26"-15,1 4 0 0,6 0-1 16,2 8 2-16,2 3 4 15,5 2-1-15,1 3 0 16,3 0 1-16,-1-4 0 0,-1-2-3 16,-4-4-1-16,-3-5-12 15,-7-7-10-15,-3-3 10 16,-3-6 13-16,-2-6 1 16,0-6-1-16,-3-2-1 15,-2-5 3-15,-1 0 6 0,5 0 8 16,1 1-6-16,0-2-1 15,0 5 4-15,7 1 2 16,1 4 2-16,7 5-10 16,1 3-5-16,0 4-4 15,5 2 4-15,1 2-3 16,2 4-2-16,-1 8 1 0,1 3-1 16,-2 2-9-16,0 3-23 15,0-2-40-15,-3-6-52 16</inkml:trace>
  <inkml:trace contextRef="#ctx0" brushRef="#br0" timeOffset="39998.1469">26211 8982 247 0,'-3'0'35'0,"-1"0"-12"16,2 0-12-16,1 0 14 16,-1 0-11-16,0 0-6 15,2 0-6-15,-2 0-1 16,2 0 3-16,0 0 7 15,0 0-2-15,2 6-11 0,5 5 6 16,4 3-2-16,3 7 0 16,0 5-2-16,3 2 1 15,-3 0 0-15,-1 3-1 16,-4-3 1-16,-8-1-1 16,-1-7 0-16,0-3 3 0,-5-4-4 15,-10-5-13-15,0-8-45 16,-4 0-85-16</inkml:trace>
  <inkml:trace contextRef="#ctx0" brushRef="#br0" timeOffset="40154.3493">26157 8847 365 0,'3'-20'9'0,"4"4"16"16,0 4-19-16,0 1-6 15,3 2-16-15,1 2-43 0,2-4-65 16,1-1-78-16</inkml:trace>
  <inkml:trace contextRef="#ctx0" brushRef="#br0" timeOffset="40716.8069">26769 8454 372 0,'14'-21'8'0,"-4"2"19"16,-1-1-13-16,-4 7 3 15,-1 3-11-15,-2 4-2 16,-2 3-4-16,0 3-3 16,-3 0-11-16,-11 7-27 15,-1 7 19-15,-7 6 12 16,-3 3 7-16,-1 2 2 15,3 5 2-15,4-3 0 0,0 2-1 16,7-3 0-16,2-1-1 16,3-3 1-16,7-6 0 15,0-4-1-15,7-5-6 16,7-3 16-16,6-4 13 0,1 0-11 16,6 0-6-16,1-2-3 15,-2 0-4-15,-1 0-12 16,-6 2-34-16,-2 0-8 15,-5 0-12-15,-2 0 26 16,-5 0 9-16,-2 0-1 16,-1 0 3-16,-2 0 8 0,0 0 24 15,-5 0 4-15,-8 0 3 16,-5 0-4-16,-4 6-1 16,-3-1 11-16,-2 4 36 15,1-2-9-15,2 6 1 16,4-1-7-16,6 1-7 0,6 3-19 15,7-5-3-15,1 3 1 16,15-7 15-16,6 0 1 16,10-3 0-16,5-2-14 15,6-2-5-15,6 0-5 0,0-8-46 16,2-4-57-16,-4-6-90 16</inkml:trace>
  <inkml:trace contextRef="#ctx0" brushRef="#br0" timeOffset="41076.1462">27195 8360 369 0,'-7'-11'8'0,"0"2"11"16,3 2-11-16,-1 5 0 15,-2 2-6-15,0 0-1 16,0 9-2-16,-3 11 0 0,-2 7 0 15,3 7 0-15,-4 3 1 16,8 2-2-16,3 1 0 16,2-8 1-16,0-5-4 15,14-10-14-15,6-8 15 0,2-9 6 16,1 0 9-16,2-12-3 16,-2-8-3-16,-1-5-1 15,-6-3-1-15,-5-3 4 16,-4-3 2-16,-7-1-5 15,-1 1-4-15,-16 3 2 16,-4 5 1-16,-6 7-2 16,-2 11-1-16,-7 8-13 0,-4 8-14 15,-2 18-25-15,-6 6-56 16,6 4-114-16</inkml:trace>
  <inkml:trace contextRef="#ctx0" brushRef="#br0" timeOffset="42872.9749">22616 6338 122 0,'0'-3'35'0,"0"3"-3"15,0-1-13-15,0 1-8 16,0 0-7-16,0 0-3 0,0 0 1 16,0 0-1-16,0 0 0 15,0 0 2-15,0 0 4 16,0 0 19-16,0 0-8 16,-2 0-1-16,-3 0-6 0,0 0-5 0,-6 0-5 0,2 1 0 31,2 3 0-31,-6 0-1 15,0-1 0-15,1 1 1 16,-1-1-1-16,-1 3 1 16,-3-3-1-16,4 3 0 0,-6-1 0 0,3 0 2 15,-4-1-2-15,0 3 0 16,-2-1 0-16,-2-1 0 0,-1 2 0 31,-2-2 0-31,1 1 0 16,-1 3 0-16,-4-6 0 0,1 5 0 0,-4-4-2 15,0 6 4-15,-2-5-2 0,1 2 0 16,-3 2 0-16,3 0 0 16,-6-1 0-16,0-1-2 15,-3 3 4-15,2-2-1 16,-4 2-1-16,-3-1 1 16,1 1 0-16,-1-2-2 0,1-1 2 15,-1 2 0-15,0-1 0 16,1 0-1-16,-2-2 0 15,5 0 0-15,-2-2 0 16,3-1 0-16,2 1 2 16,1-2-2-16,0-1 0 0,1 1 0 15,4 0 0-15,0-2 0 16,0 0 1-16,1 0-2 16,1 1 1-16,3-1 1 15,-1 0-1-15,0 0 0 16,1 0 0-16,0-1 0 0,-1-1 1 15,0 0 1-15,-3 1 4 16,1-1-1-16,-2 1-5 16,2 2 1-16,0-1-1 15,-2 0 1-15,2 0-1 16,0 0 0-16,-1 0 0 0,0 5 1 16,-1 0-2-16,0 0 1 15,-3 3-1-15,0 1 3 16,2-2-3-16,-1 4 2 15,3-1-1-15,-6 1-1 16,2 1 1-16,2 1 0 0,-4-2 1 16,-1 3-1-16,3 0 0 15,-4 2 0-15,-1 0 0 16,5 2 0-16,0 1-1 16,-3 5 1-16,-1 1-28 15,-2-2-24-15,-5 0-43 0</inkml:trace>
  <inkml:trace contextRef="#ctx0" brushRef="#br0" timeOffset="45294.6786">22232 4757 232 0,'0'-7'8'0,"-2"-2"1"16,2 2 37-16,0 0-38 16,0 0-1-16,0-1-5 15,0 1 2-15,2 2-1 0,-2 0 1 16,0-3 0-16,0 5 4 15,0-1 4-15,-3 1-3 16,1-1-2-16,0 4 0 16,0-2 2-16,2 2 0 15,0 0-4-15,0 0-11 16,-1 4 3-16,-2 5 1 0,1 4 2 16,0 2 0-16,-3 5 0 15,2 3 2-15,-3 2-2 16,1 2-2-16,-3 1 4 15,3 3-2-15,2 1 0 16,-3 2 0-16,3 1-2 0,1 1 1 16,2 3 2-16,0 0 2 15,0 1-2-15,4-3 1 16,-1 3-2-16,1-2 1 16,-3 2-1-16,1-1 0 15,2 2 1-15,-4 0-1 16,1-2 0-16,2 3 0 0,1-3 1 15,-1-2 1-15,0 4 1 16,4 2-1-16,2 0 3 16,3-1-1-16,-2 2-1 15,3 0-2-15,-2-6 1 16,2 2-7-16,-1 0 10 0,-2-1-4 16,1-3 1-16,-2 1-2 15,0-1 2-15,0-2-2 16,-1-2 0-16,0-2 0 15,-1 0 0-15,0-1 1 16,0-1-2-16,3 1 3 0,-1-2-3 16,-2 3 2-16,1-3 1 15,-2 2-2-15,0-1 1 16,1-1 0-16,-2-2 0 16,1-1 1-16,3-2-2 15,-2-1 0-15,1-3 0 16,0-1-6-16,1-2-4 0,0-2-3 15,-2-1-15-15,1-2-1 16,0-4-29-16,-2-4-29 16</inkml:trace>
  <inkml:trace contextRef="#ctx0" brushRef="#br0" timeOffset="47575.7515">4404 5515 190 0,'22'-7'21'0,"1"-4"12"16,0 0-19-16,4-1-2 16,-1 1-1-16,1-2-3 15,-5 3 4-15,-3 1-4 16,1 0-5-16,-3 0-2 16,-2 2 0-16,-1 0 0 15,-1 0 0-15,-1 1-1 0,-1-1 1 16,-2 4-1-16,2 0 0 15,-4-2 0-15,-4 4 1 16,2-1-1-16,-4 2 1 16,-1-2 0-16,0 0-1 15,0 1-2-15,2-1 4 0,-2 0 1 16,0 0-3-16,2-2 1 16,0 2-1-16,3-3 0 15,-2 2 0-15,3-2 0 16,2-1-1-16,0 3 1 15,3-2 2-15,2 1-3 0,2 0 1 16,6 2 0-16,-1-1 0 16,7 1 1-16,2 0-1 15,7 1 1-15,3 0 0 16,5-3-1-16,1 2-1 16,7 0 3-16,4-2-3 15,5 2 1-15,3-1 1 0,4 0-1 16,5 2 0-16,2-2 2 15,4 1-2-15,3-1 0 16,3 1 0-16,6 1 0 16,6-2 1-16,2-1-4 15,6 1-34-15,-2-3 13 0,4 1 4 16,-7-2 18-16,2 0 2 16,-2 1-1-16,0 0 4 15,4 3 11-15,-2-4 0 16,3 7-2-16,-3 0 4 15,1 0-7-15,2 0-5 0,-3 0-4 16,1 4 1-16,-1 0 1 16,-2-1 3-16,-3 1-4 15,-5-1-27-15,-9-3-52 16</inkml:trace>
  <inkml:trace contextRef="#ctx0" brushRef="#br0" timeOffset="58684.6632">28608 3562 420 0,'-8'-2'76'16,"-4"-5"-69"-16,5 2-4 15,6 0-1-15,1 5-1 0,0 0-5 16,1 3-6-16,8 7 8 16,9 8 1-16,3 2 1 15,5 9 1-15,2 3-3 16,9 9 2-16,1 12 0 15,-1 6 1-15,4 10-1 0,-1 10 3 16,-6 14-3-16,-1 4 1 16,-1 11-1-16,-9 6 1 15,2 4 1-15,-5-1-1 16,2 0 0-16,-3-8 1 0,1-8 1 16,0-10 0-16,1-13-2 15,1-11 0-15,-2-9 0 16,-3-8 0-16,2-9-1 15,-5-2 0-15,-1-8-4 16,-8-5-33-16,-5-8-25 16,-4-12-108-16</inkml:trace>
  <inkml:trace contextRef="#ctx0" brushRef="#br0" timeOffset="59247.1298">27631 5321 399 0,'-8'0'13'0,"2"0"6"16,6 0-13-16,0-6-13 0,9 1-8 16,8-2 12-16,7-2 6 15,10-4-5-15,8-3 4 16,6 0 2-16,10-4-1 16,1 1-6-16,9-2 4 15,4-2 2-15,2-1-3 16,3-2 1-16,0-1-1 15,4-2 1-15,1 1-1 0,3-2 1 16,1-2-1-16,6-3 0 16,1-1 0-16,0 1 1 15,4 0 1-15,2-3 0 16,-1 2-2-16,0 1 0 0,1-1 1 16,-1-1 0-16,-3 0 0 15,2 2-1-15,-3 1 0 16,-3 0 4-16,-1 4-4 15,-7 0 4-15,0 2-3 16,-5 4 0-16,-2 0-1 16,-6 1 1-16,-4 2-1 0,-8 0 1 15,1 2-1-15,-8 1 0 16,-7 5 0-16,-1 0 1 16,-3 1-2-16,-2-3-3 15,-4 3-32-15,-9-8-125 16</inkml:trace>
  <inkml:trace contextRef="#ctx0" brushRef="#br0" timeOffset="59965.8144">29338 3257 203 0,'-6'0'106'16,"4"0"-105"-16,-2 0 1 0,3 0-2 16,1 0 1-16,-2 0 0 15,2-2 0-15,0 2 0 16,0 0-1-16,0 0-1 16,0 0-26-16,0 4 1 15,0 4 21-15,0 3 2 0,0 2 2 16,0 1 1-16,2 0-2 15,5 1 1-15,4-5-1 16,-1 1-3-16,5-5-6 16,1-3-3-16,-3-3 14 0,-1 0 2 15,-1-3 0-15,-6-5 12 16,-2-1 8-16,-3 2 20 16,0-4-2-16,-8 2-22 15,-4-1 6-15,-3-1-10 16,-3 0 5-16,-4 3-9 15,2 0-3-15,1 0-2 0,1 4-4 16,0 4 1-16,4 0-2 16,1 2-1-16,5 8-9 15,-4 5-51-15,5 2 0 16,4 1-9-16,-2 0 0 0</inkml:trace>
  <inkml:trace contextRef="#ctx0" brushRef="#br0" timeOffset="60450.1638">29223 3612 246 0,'-6'-7'142'16,"3"0"-137"-16,-5 1 20 16,6 5-14-16,1 1-6 0,-1 0-5 15,2 7-2-15,0 3 2 16,0 5-1-16,0-1 1 15,0 2 0-15,0 0-1 16,7-5-6-16,2-3-10 0,5 0-9 16,-1-8 1-16,3 0 6 15,1-3-3-15,-2-6 11 16,0-6 5-16,-1-1 12 16,-5-2 6-16,-1 4 14 15,-8-2 4-15,0 2-5 0,-6 3-3 16,-7 0-13-16,-2 4 0 15,-7 3-5-15,0 4-2 16,-1 0-4-16,2 8-32 16,1 4 5-16,3 4-30 15,5 2-22-15,3-2-23 16</inkml:trace>
  <inkml:trace contextRef="#ctx0" brushRef="#br0" timeOffset="60872.0114">29244 4002 377 0,'0'0'16'16,"0"0"1"-16,-4 4-12 16,1 2-4-16,1 2-1 15,2 3 0-15,0 1-2 0,0 4 0 16,5 2 0-16,6-3 1 16,2 0-2-16,1-4-17 15,0 0-1-15,1-4-12 16,1-6-27-16,-3-1 46 15,-4 0 2-15,-1-3 23 16,-2-7-12-16,-5-1 16 0,-1 0-5 16,0-3-1-16,-7-2 4 15,-3 1-4-15,-7-2-7 16,2 1-7-16,-4-1 5 16,4 3-4-16,2 0 0 15,4 5-32-15,4-1-22 0,5 2-16 16</inkml:trace>
  <inkml:trace contextRef="#ctx0" brushRef="#br0" timeOffset="61356.3513">29589 3424 404 0,'-7'0'2'16,"-3"0"1"-16,3 0-3 15,2 4-1-15,2 7-1 16,3 1-1-16,0 6-1 16,2-2 1-16,8 4-2 0,8-2 0 15,1-4-22-15,5-2-16 16,-2-6 1-16,1-6 11 16,-3 0 3-16,-6-6 26 15,-1-6 13-15,-8-2 3 16,-3-3 39-16,-2 0 1 15,-2 1-19-15,-9-2-10 0,-5 0-10 16,-3 2-16-16,-1 2 6 16,-6 3 0-16,7 4-3 15,-1 2-6-15,8 3-10 16,4 2-15-16,3 0-30 0,5-4-63 16,0 0-48-16</inkml:trace>
  <inkml:trace contextRef="#ctx0" brushRef="#br0" timeOffset="61731.327">29803 2941 423 0,'-10'-16'7'0,"1"1"11"16,2 6-3-16,4 4-2 0,0 2-7 15,1 3-4-15,2 0-3 16,0 7-4-16,0 7 1 16,0 2 3-16,2 4-1 15,3 1-11-15,2 1-6 16,1-6 1-16,4-4-2 0,-4-6 3 16,3-5 9-16,0-1 4 15,0-1 0-15,-3-10 13 16,0-4-2-16,-4-1 12 15,-2-1-6-15,-2-1 3 16,0 1-6-16,-6 0 1 16,-5 2-9-16,-1 3 5 0,-1 3-7 15,0 2 0-15,3 7-24 16,-1 0-7-16,2 5-40 16,4 10-37-16,1 2 9 15</inkml:trace>
  <inkml:trace contextRef="#ctx0" brushRef="#br0" timeOffset="62168.7808">30558 3506 497 0,'5'-5'4'15,"0"-2"-10"-15,2 4 3 0,3 1 2 16,7 2-3-16,2 0 3 16,3 2 1-16,5 3 1 15,2 4-2-15,1 0 1 16,1 1 0-16,-6 0-1 15,-2 0-16-15,-5-1-22 16,-6-4-22-16,-6-3-61 0</inkml:trace>
  <inkml:trace contextRef="#ctx0" brushRef="#br0" timeOffset="62371.8901">30653 3444 97 0,'-14'20'274'0,"0"1"-271"0,0 6-2 16,-1 7 3-16,3 7 1 16,3 2-7-16,7 0 4 15,2-13-35-15,2-9-122 16</inkml:trace>
  <inkml:trace contextRef="#ctx0" brushRef="#br0" timeOffset="62684.3677">30968 3132 470 0,'2'-5'8'0,"3"-2"-4"16,2 4-9-16,7 3 11 15,8 0-8-15,3 8 2 16,8 2 1-16,2 5-3 0,1 1 2 15,-2 0-16 1,-1 0-19-16,-8-3-40 0,-7-5-36 16,-11-2-29-16</inkml:trace>
  <inkml:trace contextRef="#ctx0" brushRef="#br0" timeOffset="62887.491">31145 3070 207 0,'-5'-17'172'0,"3"5"-166"16,-3 1 20-16,0 8-7 15,2 3-8-15,-4 3-8 0,2 18-4 16,-5 8 0-16,-2 12-1 16,-7 13 3-16,-3 5-1 15,1 5-26-15,-2-5-65 16,4-11-140-16</inkml:trace>
  <inkml:trace contextRef="#ctx0" brushRef="#br0" timeOffset="63231.2269">30558 2993 431 0,'5'-5'5'0,"3"-3"-8"16,-1 5 0-16,7 3 5 16,5 0 0-16,1 1-3 15,2 10-6-15,2 1-17 16,3 5-9-16,-2-2-26 0,-4 0-13 16,-1-2-9-16</inkml:trace>
  <inkml:trace contextRef="#ctx0" brushRef="#br0" timeOffset="63418.7032">30711 2910 401 0,'-12'-7'6'0,"3"5"0"15,-4 2-3-15,4 9 0 0,-2 11-7 16,2 9 4-16,-3 12-1 15,2 9 1-15,2 5-2 16,2 6-69-16,1 0-87 16</inkml:trace>
  <inkml:trace contextRef="#ctx0" brushRef="#br0" timeOffset="63746.8124">30989 3673 501 0,'2'0'7'0,"3"0"4"16,5 0-19-16,2 1 13 15,6 5-4-15,6 4 1 16,2 3-4-16,5 0 2 0,-3 5-20 16,1-3-24-16,-4 3-16 15,-4-4-28-15,-6-2-19 16</inkml:trace>
  <inkml:trace contextRef="#ctx0" brushRef="#br0" timeOffset="63934.2976">31126 3667 424 0,'-15'0'5'16,"1"2"-1"-16,-6 10-5 0,0 10 1 15,-4 10-2-15,-1 9 1 16,-4 3-27-16,0 0-66 16,0-3-102-16</inkml:trace>
  <inkml:trace contextRef="#ctx0" brushRef="#br0" timeOffset="64262.3858">30291 4050 142 0,'0'7'328'0,"0"-1"-316"15,4-6-15-15,8 1-5 16,8 2 11-16,3 2-6 16,12 0 5-16,-1 0-5 15,0 1-33-15,0-1-27 16,-4 2-29-16,-8-7-37 0</inkml:trace>
  <inkml:trace contextRef="#ctx0" brushRef="#br0" timeOffset="64449.8724">30420 3992 429 0,'-14'10'13'0,"-2"5"-9"16,-6 11-8-16,-3 12 4 16,-2 12 0-16,-2 10 1 0,1 6-1 15,-1 1-18-15,1-7-121 16</inkml:trace>
  <inkml:trace contextRef="#ctx0" brushRef="#br0" timeOffset="72263.3734">30465 2067 130 0,'0'-4'8'16,"3"-4"11"-16,1-1-2 0,0 3-3 15,3-1-4-15,-3-1-7 16,3 2 4-16,0-3 0 15,-1 4-1-15,-3-1-5 16,1 3 0-16,-2 1-1 16,-1 0 1-16,-1 2 2 0,0 0-4 15,0 0-2-15,0 0 1 16,0 0 2-16,0 0 0 16,0 0 6-16,0 0-1 15,0 0 6-15,0 0 20 16,-3 0-17-16,3 0 2 15,0 2-7-15,-2-2-4 0,0 2-3 16,2 1-1-16,-3 1 1 16,-2 1-2-16,2 2 0 15,1 3 0-15,-3-2 0 16,0 5 1-16,0-3-1 16,-1 3-1-16,0-1 1 0,-1 1 0 15,2-1 0-15,0 1 0 16,1-1 0-16,-1-1 1 15,-1 2-1-15,-1-1 0 16,0 2-1-16,0 3 1 16,-3-3 1-16,2 4-1 15,-1-3 0-15,-1 3 0 0,0-1 1 16,1-2-1-16,2 0 0 16,-3 1 0-16,5-2 0 15,-2 2 0-15,0-2 0 16,1 4 0-16,-1-2 1 0,0 2-2 15,0-2 1-15,2 0 1 16,-3 0-2-16,1 0 2 16,2-1-1-16,0 1-1 15,3-2 1-15,-3-1 1 16,3-1-2-16,-2 2 1 16,2 0-1-16,-3 3 2 0,3-4-1 15,-2 7 0-15,1 0 0 16,0 1 0-16,-1 2 0 15,-2 0 0-15,1 2-1 16,1-5 2-16,-1 0-1 0,1-6 0 16,3-1 0-16,-1-6 0 15,-1 0 0-15,1-2 2 16,0 1-1-16,2-1-1 16,-4 2 2-16,2 0-2 15,0 0 1-15,-1 6-1 16,1-2 1-16,0-1-1 0,-1 2 0 15,1-1 0-15,0 4 0 16,0-6 0-16,1 1 0 16,-1-2 0-16,0 0 1 15,2-2-1-15,-2-1 0 16,0 1 1-16,2-1 0 16,-2 0-1-16,0-2 0 0,2 5 1 15,-3-1 1-15,1-2-4 16,0 2 2-16,1 2 0 15,-1-1 2-15,-2-2-2 16,1 4 1-16,1-1-2 0,-1-2 1 16,1-1 1-16,-1 0-1 15,3 0-1-15,0-1 2 16,-3 0-1-16,3 1 0 16,0 0 0-16,-2 0 0 15,2-1 0-15,-2 2 0 0,2 3 0 16,-1-2 0-16,-1 1 0 15,2-2 0-15,-2 4 1 16,-1-4-2-16,3 2 2 16,-4 0-1-16,1-2 0 15,3 2 0-15,-2 0 0 16,0 0 0-16,0 0 0 0,1 0 1 16,-4-2-2-16,3 2 1 15,1 2 0-15,-1-2 1 16,0 1-1-16,-1-1 0 15,1 2 0-15,-1 3 0 0,-1-3 0 16,-1 5 0-16,-1-2 0 16,2-1 0-16,1 1 1 15,-1-2-1-15,1 1 0 16,-1 0 0-16,3-1 1 16,-1 4-2-16,-2 0 1 15,0 0 0-15,-1 5 0 16,1 1 0-16,-1-1 0 0,-2 3 0 15,0-2 1-15,-1 0-1 16,-1 1 0-16,1 0 1 16,0 4-1-16,-1-1 0 15,0-2 1-15,1 2-1 0,0-2 0 16,-1-1 1-16,-1 1-1 16,0-5 0-16,0 0 1 15,1 0-2-15,-3-4 2 16,4 0-1-16,-1-1 0 0,-1 0 1 15,2 1 2-15,1 0-3 16,0 5 4-16,2 2-2 16,-3-1 0-16,1 4 0 15,0 1 0-15,0 2 1 16,-1 0-1-16,3-2-2 16,-2 2 1-16,1-2-1 0,0-1 1 15,-1 0 0-15,2 2 0 16,-2-4 0-16,0 0 2 15,-1 2-1-15,0 0 1 16,-3 0 0-16,2 0-1 16,0-1-2-16,-2-2 1 15,1 0 0-15,-3-6 2 0,-3 4 7 16,1 0 0-16,-2 1 0 16,-5 8-4-16,-2 3-2 15,-4 9-3-15,-6 12-1 16,-4 13-3-16,-6 9-51 0,-5 5-63 15</inkml:trace>
  <inkml:trace contextRef="#ctx0" brushRef="#br0" timeOffset="74716.3208">29898 4184 73 0,'-18'22'-2'0,"2"-8"9"16,1 0 12-16,1 1 4 0,1-1 0 15,2-2-4-15,1 6-13 16,0 0-3-16,2 2-2 16,-1-3-1-16,2 3 0 15,-1-2-3-15,1-2-15 16,4-4-74-16,-3-1 59 0</inkml:trace>
  <inkml:trace contextRef="#ctx0" brushRef="#br0" timeOffset="75763.123">29688 4486 28 0,'-7'7'83'16,"0"0"-81"-16,2-2-1 0,0 3 0 16,2 0-2-16,-3 1-3 15,3-2 5-15,-1 4 1 16,1-2 3-16,1 2 9 16,-2 1-7-16,2 3-3 15,-2-3-1-15,3 2-1 0,-1-3-2 16,2-2 1-16,0-2-1 15,0-3-3-15,0-4 0 16,0 0 23-16,2 0 11 16,-1-4-6-16,5-5-8 15,-2 0-5-15,0-3 16 16,-1-3-9-16,2-1-2 0,2-3-3 16,0-2-6-16,3-3-2 15,0-2 0-15,1-3-2 16,2 0-1-16,-3 1-1 15,4-2 0-15,-4-3 0 0,-1 3 7 16,2-2 2-16,-1-2-2 16,1 0-4-16,0 2 0 15,0 3 6-15,1-1-1 16,-2 7-2-16,0-4-6 16,-1 2 0-16,0 2-2 0,0 0 0 15,0 1-1-15,-1-2-3 16,2-1-2-16,-3 2-9 15,0-1 11-15,0 0 4 16,3 0 0-16,-2 1 0 16,1-1 2-16,1 1-3 15,0 1 3-15,-1-2-2 0,4 1 2 16,-4-2 0-16,3 0-2 16,-1 2 0-16,0-4-1 15,-1 2 2-15,2 0-1 16,-2 4 0-16,-1-4 0 0,2 1 0 15,-2 1 0-15,1 0 0 16,0-3 0-16,0 2 0 16,-3 0 0-16,0-2 0 15,1 2 0-15,-1-3 0 16,0 2 1-16,2 0-1 16,-1 0 0-16,0-2 1 15,1 4 0-15,-1-4 0 0,-1-2-1 16,0 3 0-16,0-3 0 15,0 1 0-15,1-1-1 16,-1 2 2-16,0 2-1 16,0 0 0-16,2 2 0 15,-2 0 1-15,0 3-1 0,-2-3 0 16,2-1 0-16,-2-2-1 16,0-1 2-16,0-1-3 15,0-1 1-15,1-2 2 0,2 5 2 16,-1-1-3-16,1 1 0 15,-1-1 0-15,1 0 0 16,1-1 0-16,-2-1 1 16,0-1 0-16,4-3 1 15,-4 0 0-15,0-1 0 16,0 0 0-16,3 4-1 16,-5-4 3-16,2 4-3 0,0-1 1 15,-1 1-1-15,-1-1 0 16,-1 1-1-16,1 0-2 15,0-2 3-15,0 3-1 16,2-1 1-16,0 2-1 16,1-1-1-16,-1 0 2 0,6 3-2 15,-4 0-3-15,3 4-1 16,1 2-1-16,-2 0 0 16,-1 6-2-16,0 1-10 15,-1 1-4-15,1 1 1 0,-2 1-27 16,-3 2-29-16,0-2-14 15</inkml:trace>
  <inkml:trace contextRef="#ctx0" brushRef="#br0" timeOffset="76997.644">29594 3678 125 0,'-1'2'7'0,"1"-2"-10"15,0 0-76-15</inkml:trace>
  <inkml:trace contextRef="#ctx0" brushRef="#br0" timeOffset="78169.3867">30429 3548 242 0,'-5'-2'124'16,"-2"-7"-114"-16,7 6 13 15,0-1-17-15,10 4-17 16,9-2 20-16,7 2-11 0,11 0 5 16,2 0 0-16,7 3-3 15,-2 7 1-15,0 0-2 16,0 1-12-16,-8 0-34 15,-6-3-49-15,-3-2 11 16,-9-1-36-16</inkml:trace>
  <inkml:trace contextRef="#ctx0" brushRef="#br0" timeOffset="78372.5077">30722 3394 324 0,'-6'-5'10'0,"-3"5"6"15,2 0 0-15,-1 0-12 16,-2 12-5-16,0 6 1 0,-2 7-1 16,-2 7 2-16,0 6-7 15,1 1-51-15,1-1-75 16</inkml:trace>
  <inkml:trace contextRef="#ctx0" brushRef="#br0" timeOffset="79106.8695">29769 4548 77 0,'-2'0'15'0,"2"0"-3"16,-3 0-4-16,3 2-7 16,0-2-14-16,0 0-54 15</inkml:trace>
  <inkml:trace contextRef="#ctx0" brushRef="#br0" timeOffset="80716.2785">29986 4464 204 0,'-10'0'10'0,"2"0"2"0,1 0-4 15,0 0 9-15,-1 0 6 16,1 0-7-16,3 0-9 15,1 0-6-15,-2 0 0 16,3 0-1-16,-2 0-7 16,3 0-17-16,-2 0-9 0,1 0-2 15,1 0-19-15,1 0 4 16,0 2-30-16</inkml:trace>
  <inkml:trace contextRef="#ctx0" brushRef="#br0" timeOffset="80966.2267">29917 4471 49 0,'8'2'19'0,"2"-2"0"0,3 0 5 15,3 0-6-15,0 0-3 16,4 0-7-16,0 0-5 16,4-2-2-16,0-1-2 15,3-1 0-15,5-1-4 16,-1 2 2-16,5-5 0 16,4 3 3-16,-1-1-4 0,2 1 4 15,1-4 2-15,2 2 1 16,0 0 4-16,-1 0 19 15,3-2 1-15,1-2-8 16,-1 0-7-16,0 4-7 16,-2 0-3-16,-2-2-2 0,-4 4 0 15,-4 3-10-15,-7-3-24 16,-4 1-34-16</inkml:trace>
  <inkml:trace contextRef="#ctx0" brushRef="#br0" timeOffset="81388.0643">30385 4432 143 0,'22'-7'20'0,"2"0"-2"16,5-2-1-16,5-2-10 16,3 2-2-16,3-5-2 15,3 3-3-15,4-1 1 16,1-3 0-16,1 2-1 0,-1-2 0 16,3-1 0-16,1 2-1 15,-2-2-6-15,-1 2-26 16,-5-1-28-16,-2 3 3 15</inkml:trace>
  <inkml:trace contextRef="#ctx0" brushRef="#br0" timeOffset="81700.5333">30397 4396 311 0,'-25'6'38'15,"3"-6"-24"-15,10 0-5 16,6 0-8-16,3 2 0 15,3-2-3-15,0 0-29 16,10 0-10-16,7 0 41 0,4 0-42 16,6-6-9-16,2 1-15 15,1-4-9-15</inkml:trace>
  <inkml:trace contextRef="#ctx0" brushRef="#br0" timeOffset="81872.3965">30714 4275 93 0,'58'-29'33'0,"3"-1"-6"16,2 0-19-16,5 0-4 15,1-2-3-15,-5 3-1 16,-2 2 2-16,-5 2-2 16,-7 4 1-16,-5 1 4 0,-7 5 6 15,-4 3 2-15,-5 4-3 16,-8 1-3-16,-2 1-3 16,-5 4-4-16,-6 2-2 15,-2 0-36-15,-6 0-68 16</inkml:trace>
  <inkml:trace contextRef="#ctx0" brushRef="#br0" timeOffset="84762.9212">30740 1675 38 0,'-5'0'7'15,"1"0"-1"-15,2 0-4 0,1 0-2 16,1 0-14-16</inkml:trace>
  <inkml:trace contextRef="#ctx0" brushRef="#br0" timeOffset="86325.32">22896 6540 379 0,'0'0'7'0,"0"-5"-4"0,0 0 0 15,0 3-1-15,0-1 1 16,0-1 2-16,0 1 1 15,0 0-2-15,0 0-2 16,0 0-2-16,3 0 0 16,0-1 1-16,1-1-1 0,-3 4 1 15,3-1-1-15,-3 0 0 16,1 0 2-16,-2 2 2 16,2 0 0-16,-2-1 1 15,2 1 3-15,-2 0 0 16,0 0 1-16,0 0-1 15,0 0 1-15,0 0 0 0,0 0-4 16,0 0-1-16,0 0-2 16,0 0 0-16,0 0 0 15,0 0 0-15,0 0-1 16,0 0 0-16,0 0-1 0,0 0 1 16,0 0 0-16,0 0 0 15,0 0 2-15,0 0 0 16,0 0 1-16,0 0-1 15,0 0-2-15,-4 0 0 16,-1 0-1-16,-2 0-1 0,-6 7-3 16,-6 6-41-1,-13-4-74-15</inkml:trace>
  <inkml:trace contextRef="#ctx0" brushRef="#br0" timeOffset="90450.0267">6622 7725 343 0,'0'-7'32'0,"2"-4"11"16,1 4-21-16,2 0-5 16,5-2-12-16,0 2 1 0,4-2-4 15,3 2-3-15,3 0 2 16,3-1 1-16,4 1-2 15,3 2 0-15,4 0 0 16,7 1 0-16,0 0 0 16,3 3 0-16,1 1-1 0,2 0 2 15,0 0-1-15,3 0-1 16,0 0 1-16,2 1 0 16,3 3-1-16,2-2 1 15,3 0 1-15,6 0-2 16,3-2 1-16,6 0-1 0,7 0 0 15,4 0 2-15,4 1-1 16,2-1 0-16,3 0-2 16,0 0 1-16,5 0-2 15,-3 0-2-15,6 0 5 16,1-5-5-16,1-4 5 16,2 0 2-16,-2-2-2 15,2 1 2-15,-9 1-2 0,-1 0 1 16,-7 0-1-16,-9 4 1 15,-11 1-1-15,-7 3 0 16,-13 1 1-16,-5 0-1 16,-8 6-1-16,-5 8-20 0,-6 1-54 15,-10-3-75-15</inkml:trace>
  <inkml:trace contextRef="#ctx0" brushRef="#br0" timeOffset="96200.0941">30291 12783 41 0,'7'-16'39'0,"-3"2"-12"16,3 0-4-16,-2 2 0 0,-2-1-10 15,2 2-4-15,-3 4-1 16,1 0 1-16,-3 2 4 16,0-1 8-16,0 3 0 15,0-1-8-15,0 2 0 16,0-1 2-16,0 1-3 16,0 0-3-16,-3-1 1 0,1 3-1 15,-4-2-2-15,-1 2-6 16,-2 0 2-16,-1 0-6 15,-5 4 5-15,-1 4-5 16,1 5 2-16,0 5 0 16,-2 1 1-16,7 10-2 0,-2 5 1 15,5 3 1-15,4 4-3 16,3 2 3-16,0-2 0 16,0-2 0-16,8-1-1 15,6-4 0-15,1-2 0 16,5 0-2-16,4-4 0 0,2-3 3 15,3-1 1-15,5-2 1 16,4-5-2-16,-2-5-3 16,3-5 6-16,2-5-7 15,3-2 1-15,-3-5 17 16,4-13-26-16,-2-1-15 16,-4-8-5-16,-5-2 2 0,-7-3 23 15,-7-5 13-15,-6-1-1 16,-4-3 8-16,-7-4-1 15,-3 1 5-15,0 1 2 16,-3 0 4-16,-7 4-8 0,-2 3 3 16,0 6-2-1,-5 0-10-15,0 5-2 0,-3 0-2 16,-2 3-1-16,-2 3 2 16,0 3-4-16,-5-2-2 15,0 7 7-15,-5 2-3 16,0 4 2-16,-4 3-5 0,2 2 2 15,-1 2 0-15,-1 9-2 16,0 3 0-16,7 9 1 16,2 0 0-16,7 9-16 15,5 6-24-15,5 4-37 16,7 7-9-16</inkml:trace>
  <inkml:trace contextRef="#ctx0" brushRef="#br0" timeOffset="97043.7704">30629 13987 219 0,'-13'0'5'15,"1"0"2"-15,-3 2-2 16,-1 4 4-16,0 1 0 16,-2 2-2-16,0 1 7 0,-1 6 8 15,0 4-2-15,-3 5-7 16,5 2 5-16,-3 7-9 16,0 3-3-16,2 8-3 15,5 1 1-15,5 8-3 16,1 1-1-16,7-2 0 15,0 5-1-15,5-5-1 0,7 1 2 16,6-2 1-16,6-7 2 16,0-1-10-16,3-9 5 15,6-7 0-15,3-6 0 16,4-7-1-16,2-10 6 16,4-5 3-16,-4-2-7 0,-1-14-12 15,0-8 5-15,-6-8-1 16,-2-6-8-16,-8-11 1 15,-1-4 12-15,-7-6-6 16,0-7 10-16,-4 2 4 16,-4 1 12-16,-3 4 16 15,-4 8-3-15,-2 6-10 0,-8 6-7 16,-9 5-6-16,-10 3 2 16,-7 8-2-16,-6 4 4 15,-8 5-9-15,-3 6 0 16,-4 8-1-16,-4 0-1 15,1 18-4-15,-1 0-56 0,3 0-46 16,9 0-105-16</inkml:trace>
  <inkml:trace contextRef="#ctx0" brushRef="#br0" timeOffset="98715.5278">30422 12596 136 0,'-7'-11'21'16,"-1"3"16"-16,1 2-12 15,2 2-7-15,0 1-6 0,0 1-7 16,0 1-4-16,0-1 1 16,3 0-1-16,1 2 1 15,-1-2 3-15,0 1 6 16,0-1-2-16,-3 2-3 16,0 0-4-16,-3 0-2 15,1 0 0-15,-2 2 0 0,-4 5 0 16,3 3-1-16,-1 1 1 15,-2 5 1-15,1-2-2 16,3 4 0-16,-2 3 1 16,2 1 0-16,2 5-1 0,0 0 1 15,1 3 1-15,1 2-1 16,0 4 2-16,3 1-2 16,0 6 2-16,0-2 0 15,2 3-2-15,0-1-2 16,6-2 0-16,6-3-2 0,3-3 4 15,0-3 1-15,5-1 0 16,4-4-3-16,3-6-1 16,2-3 15-16,7-5-5 15,3-8-5-15,0-5 1 16,5 0 0-16,-3-7-2 16,-2-6-5-16,-2-5-2 15,-7-3 1-15,-4-6 6 0,-4 1 0 16,-2-5 0-16,-4-1 0 15,-1-2 6-15,-3 4 6 16,-3 3 2-16,0 0-8 16,-5-1-4-16,-1-1 2 15,-3 0-3-15,0-3-2 0,-5-1 1 16,-6-3-2-16,-3 2 2 16,-5 2 6-16,2 3 3 15,-5 4 3-15,0 4 3 16,0 5-6-16,-4 2-4 0,1 1-5 15,-5 2-1-15,-1 4 0 16,-1 4-1-16,-4 3-1 16,0 0 1-16,1 0-17 15,1 5-38-15,2 2-35 16,11-3-24-16</inkml:trace>
  <inkml:trace contextRef="#ctx0" brushRef="#br0" timeOffset="99574.8708">28594 12569 158 0,'-21'0'50'0,"2"0"-44"16,5-3 2-16,1-2 20 0,6 1 3 15,2 1-7-15,5 1 3 16,0-2 1-16,0 4-24 16,11 0-5-16,5 0 7 15,9 0-4-15,8 0-4 0,4 11 4 16,11 3-1-16,10 4-1 15,5 3-1-15,6 2-2 16,7 6 3-16,5-2 2 16,3 3 0-16,3 0-2 15,1-3 2-15,0 2-2 16,-2-4-2-16,-4-2 1 0,-6-3 1 16,-4-5-1-16,-6-2 3 15,-5-4-4-15,-9-2 4 16,-5-3-1-16,-9-4-3 15,-6 0-11-15,-5 2-7 0,-6-2 8 16,-8 0-2 0,-4 0-8-16,-9 2-28 0,-2-1-19 15,-18 1-69-15</inkml:trace>
  <inkml:trace contextRef="#ctx0" brushRef="#br0" timeOffset="100043.5739">28554 13426 201 0,'19'0'2'0,"4"0"0"15,8-4 7-15,8 0-5 16,7-5 5-16,7 1 5 16,8-1 4-16,3-3-2 0,12 1-2 15,3-4-3-15,4 0-4 16,5-3-1-16,3 0-4 15,1-5-3-15,3 3 4 16,-5-3-3-16,0-4 0 16,-3 0 1-16,-4-1 0 15,-2 3 0-15,-10 0 10 0,-4 3-1 16,-11 4-3-16,-12 3-2 16,-9 5-1-16,-12 5-2 15,-10 2-1-15,-10 3-2 16,-3 0-12-16,-13 8-42 15,-11 7 10-15,-11 2 0 0,-6 1-36 16</inkml:trace>
  <inkml:trace contextRef="#ctx0" brushRef="#br0" timeOffset="100559.1734">28442 14314 183 0,'0'2'101'0,"0"-2"-72"16,0 0-37-16,5 0 10 15,9 0 2-15,6 0-2 16,4-9 5-16,6-4-9 0,4-3 8 16,5-5-9-16,4-2 9 15,8-8-5-15,5-3-1 16,3-5 5-16,6-7-4 15,3-6-1-15,7-7-4 16,2-1 0-16,4-5-4 0,-2 1 4 16,0 0 14-16,0 2 2 15,-5 6 7-15,-4 5 7 16,-2 1-11-16,-4 8-6 16,-3 4 0-16,-8 3-3 15,-7 5-2-15,-4 0-4 16,-10 7 2-16,-8-1-3 0,-9 9 1 15,-4-2 0-15,-8 10-4 16,-3 2-20-16,-7 0-40 16,-5 3-110-16</inkml:trace>
  <inkml:trace contextRef="#ctx0" brushRef="#br0" timeOffset="101543.4567">30831 12953 198 0,'0'0'9'0,"0"0"21"16,0 0-9-16,0 0-8 15,0 0-7-15,0 0 2 16,0 0 2-16,0 0 4 15,0 0-3-15,0-2-4 0,0 1 1 16,0 1 2-16,0-2-1 16,2 0-3-16,0 2-3 15,1-2 5-15,3 0-6 16,-2 0 0-16,3 2-5 16,3-1 3-16,3 1-1 15,0 0 4-15,3 0-2 0,3 0-7 16,2 0 7-16,0 0 1 15,4 0-3-15,2 0-1 16,3-2 2-16,4 0 2 16,0 0-1-16,3 1 1 15,1-1-1-15,1-1 0 0,2 1-2 16,4-2 2-16,1 0 1 16,2 2-3-16,0-1 0 15,4 1 2-15,-2-1-1 16,3 1 1-16,-5-2-1 0,-6 1 0 15,0-2 0-15,-2 1 0 16,-10 0 1-16,1 1 1 16,-8 1-2-16,3 0-1 15,-11 1 5-15,2 1-4 16,-5-2 0-16,-7 2 0 16,0 0 0-16,-5 0 0 15,0 0 2-15,0 0-2 0,0 0-4 16,-1 0 2-16,-6 7-4 15,-5 0-38-15,-3-3-44 16,1-2-34-16</inkml:trace>
  <inkml:trace contextRef="#ctx0" brushRef="#br0" timeOffset="102230.9314">31841 12771 87 0,'0'0'168'0,"0"0"-138"15,0 0-2-15,0 0-17 16,0 0-5-16,0 0-5 0,0 0-2 16,0 0-3-16,3 0 3 15,4 0 0-15,5 0 7 16,1 0-8-16,6 4 4 15,-2-1 7-15,5 1-5 16,2-1-2-16,0 3 0 16,0-4-2-16,-3-1 1 0,0 1 4 15,-2 0-4-15,-3 0 5 16,0 1-3-16,-5-1-1 16,2 1 1-16,-5 1-1 15,-3-2-1-15,0 0 2 0,-3-1-3 16,-1 3 1-16,-1 0 0 15,0-1-2-15,0 6 6 16,-9 5-4-16,-7 2-2 16,-8 12 1-16,-10 4 5 15,-7 8-5-15,-9 10 4 0,-6 5-2 16,-3 3-4 0,-2-1-53-16,-1-11-114 0</inkml:trace>
  <inkml:trace contextRef="#ctx0" brushRef="#br0" timeOffset="102980.8602">29842 12841 207 0,'-7'-8'22'0,"2"2"13"0,-1 2-17 16,4 0-9-16,0 2-5 16,0 2 2-16,1 0 3 15,1 0 4-15,0 0-6 16,0 0-3-16,0 0-21 0,7 0 17 16,8 8 2-16,5 2-2 15,7 1 5-15,8-2-5 16,3 1 0-16,3 0 0 15,3-3-3-15,-3-2 8 16,1-2-3-16,-6-3 0 16,-4 3-2-16,-1-3 0 0,-4 2 1 15,-5 1-1-15,-4 2-6 16,-2-1-71-16,-6 1 5 16,-5-2-31-16</inkml:trace>
  <inkml:trace contextRef="#ctx0" brushRef="#br0" timeOffset="103621.4367">29311 13780 229 0,'-12'4'6'0,"4"-4"0"16,6 0-4-16,-2 2-1 0,4-2-1 16,0 0-1-16,0 0-2 15,0 0 14-15,6-2 37 16,7-5-37-16,1-2-6 15,8-4-2-15,2 1-5 16,3-4 3-16,2 2-2 16,3-4-8-16,0-2-27 0,2-1 16 15,3-3 17-15,-1-2-9 16,3-4 21-16,2-1-8 16,1-1 0-16,-1 0 7 15,3 0 18-15,0 3-18 16,-1-3 1-16,2 4-3 0,-4-2-3 15,1 3 2-15,-8 0 2 16,-2 4 2-16,-9 2-4 16,-1 5 0-16,-9 5-1 15,-3-2-2-15,-3 6-1 0,-3 3 0 16,-1 1-1-16,-3 3 0 16,0 0-33-16,0 0-73 15,0 0-11-15</inkml:trace>
  <inkml:trace contextRef="#ctx0" brushRef="#br0" timeOffset="104543.2444">28634 12721 81 0,'-10'0'6'0,"5"2"9"16,0-2 1-16,1 0 2 15,2 2-2-15,2-2 1 0,0 0 6 16,0 0 6-16,0 0-5 15,7 0-18-15,8 0-2 16,3-2 1-16,4-2 0 16,8 2-3-16,4 2-1 0,5 0-1 15,7 0 3-15,2 4-2 16,2 8 1-16,6 3-3 16,2 3 0-16,3 1 2 15,3 6 0-15,4 0 0 16,4-2 0-16,4-1-2 0,-3-6 1 15,3-4 1-15,-6-3 1 16,0-5-1-16,-6-2 3 16,-6-2 17-16,-4 0-11 15,-8 0 1-15,-2 0-6 16,-10 0-3-16,-4 0-1 16,-6 0-2-16,-9 4 0 0,-4 2 1 15,-5 1-3-15,-6 1-30 16,0 2-5-16,-13 3-1 15,-8 1 12-15,-4-1-24 16,-9 3-87-16</inkml:trace>
  <inkml:trace contextRef="#ctx0" brushRef="#br0" timeOffset="104902.6314">29046 13406 77 0,'0'0'226'16,"0"0"-223"-16,9-2-7 15,8-2 11-15,3-4-9 16,10-1 7-16,6-2-3 15,9 0-2-15,7-4 2 16,6-1 1-16,6 0 4 16,8-1-3-16,4-1-3 0,2 1-1 15,3 1 0-15,-2 0 1 16,-3 1-1-16,-5 3-2 16,-8-1 5-16,-6 2-5 15,-9 4 3-15,-11 3-3 16,-8 1-16-16,-15 3-16 0,-7 0-21 15,-7 0-36-15</inkml:trace>
  <inkml:trace contextRef="#ctx0" brushRef="#br0" timeOffset="105449.4298">28655 14153 235 0,'8'0'24'15,"-1"-1"-15"-15,6-8-2 0,9-5 9 16,4-6-4-16,4 0-4 16,8-6 5-16,4-1-10 15,2-2 0-15,2-1-2 16,5 1 0-16,-2-1 0 15,4-2-2-15,3-2 3 16,7-5-2-16,3-4-1 0,6-7-8 16,0-2-18-16,1 0 36 15,1-3-8-15,-4 2 2 16,0 1-2-16,-7 2 5 16,-2 6 7-16,-9 4-11 0,-5 5 1 15,-9 2 0-15,-8 7-5 16,-3 4 2-16,-6 3 2 15,-2 4-2-15,-6 3 0 16,-1 2 1-16,-5 4-1 16,-2 4-4-16,-3 2-32 15,-2 0-32-15,0 0 0 0</inkml:trace>
  <inkml:trace contextRef="#ctx0" brushRef="#br0" timeOffset="107715.3274">30865 12987 89 0,'-7'0'64'0,"4"0"-61"16,-1 0-2-16,1 2-1 16,3-2-12-16,0 1-1 15,0-1-2-15,0 0 4 16,7 0 19-16,2 0-3 0,4 0 5 16,1 0-2-16,4-1-5 15,5-3-3-15,5 2 1 16,5-1-5-16,3 0 18 15,7-3 0-15,2 2-4 16,0 1 0-16,1-3-2 0,0 1 0 16,2 0-4-16,-1 1 0 15,5-1-3-15,1 1 0 16,5-1-1-16,-1 2 0 16,4 1 2-16,-1-2-6 15,-1 0-7-15,0 1-20 0,-4-3 5 16,-6 3 25-16,0-1 11 15,-4 1-8-15,-5 1-1 16,-4 1-1-16,-6-1 1 16,-6 2-1-16,-5 0-3 15,-3 0-8-15,-7 0-43 16,-4 0-32-16</inkml:trace>
  <inkml:trace contextRef="#ctx0" brushRef="#br0" timeOffset="108402.8005">31954 12794 171 0,'-4'-3'13'16,"0"-3"7"-16,1 1-3 0,1 3-7 16,-1-1-7-16,1 1 0 15,0 2-3-15,0-2 0 16,1 2 0-16,1 0 0 15,0-2 0-15,0 2 1 16,0-2-1-16,0 2 2 0,0 0-1 16,0-1 7-16,0 1 7 15,0-2-3-15,0 2-4 16,0 0-6-16,0 0 2 16,0 0-4-16,0 0-6 0,0 0-2 15,5 0 22-15,2 0-12 16,4 0 3-16,5 2-2 15,0-1 0-15,2 5-4 16,0-1 4-16,0-1-4 16,-2 1 2-16,0 1 0 15,0-1-1-15,-2 0 0 16,-2 0 1-16,0 1-1 0,-2 1 0 16,0 0 2-16,-1-2-2 15,-4 1-2-15,0 0-10 16,-3-1 9-16,-2-2 2 15,0 1 0-15,0-1 0 0,0-1 9 16,0 1-1-16,0 1-1 16,-4 2-3-16,-1 1-1 15,-2 4-1-15,-1 3-1 16,-9 6 0-16,-2 4-1 16,-6 10 0-16,-4 6 2 0,-4 6 0 15,-2 5-1-15,1 3 1 16,5-4-4-16,4-8-42 15,4-13-49-15</inkml:trace>
  <inkml:trace contextRef="#ctx0" brushRef="#br0" timeOffset="109027.7373">31768 12810 249 0,'0'-5'9'0,"0"1"3"15,1 1-10-15,8-1-3 16,5 1 0-16,1-1 7 15,2 0-9-15,7 1 5 0,1 1-2 16,6 1-1-16,-3 1 1 16,3 0 3-16,3 0-2 15,-4 0 0-15,1 0-1 16,-2 3 2-16,-2 0-2 0,-5-1 0 16,-1 4 0-16,-7-3 1 15,0 3-2-15,-5 1-5 16,-3 0-8-16,-4 4 2 15,-2-3 6-15,0 5 0 16,-10-1 7-16,0 7 1 0,-7-3 1 16,0 5-2-16,-8-3-1 15,-6 3 3-15,-5 3-1 16,-1-3-1-16,-5 6 2 16,1-1-2-16,2 5 0 15,3 2-2-15,1-2 0 16,4-1-7-16,5-3-59 0,6-9-60 15</inkml:trace>
  <inkml:trace contextRef="#ctx0" brushRef="#br0" timeOffset="109746.4382">31731 12828 214 0,'-4'0'10'15,"4"0"0"-15,0-1-2 16,5-1-5-16,12-2-6 16,7 0-3-16,5 1 16 15,3-1-9-15,2 1 3 0,3-3-5 16,-1 1 5-16,2 2-2 15,0-1 3-15,-1 0 1 16,-1 2-2-16,-2-3 0 16,-3 5-2-16,-8 0-1 15,-4 0 0-15,-4 0-1 0,-8 0-1 16,-1 0 0-16,-6 0-3 16,0 7 0-16,0 1 0 15,-6 4 4-15,-1 4 2 16,-8 0 3-16,-2 5-4 15,-6 3-1-15,-3-1 1 0,-4 5 0 16,-4 3-2-16,-7 3 3 16,0 1-2-16,-1 4 0 15,1 1 1-15,3-2-2 16,4 1 1-16,7-4-6 16,4-5-43-16,3-6-20 15,6-10-60-15</inkml:trace>
  <inkml:trace contextRef="#ctx0" brushRef="#br0" timeOffset="110199.5217">31780 12841 198 0,'0'-4'30'15,"0"0"11"-15,0 1-12 16,0 3-13-16,0 0-23 16,0 5 10-16,0 8-3 15,3 3-1-15,1 5-1 16,-1 1 4-16,2 3-2 0,0 3 1 15,-2 1-1-15,1-1 0 16,-3 2-5-16,1-3-10 16,2-4-28-16,-1-1-11 15,1-8-34-15</inkml:trace>
  <inkml:trace contextRef="#ctx0" brushRef="#br0" timeOffset="110558.9181">31761 12903 148 0,'-3'-13'30'15,"-1"3"-28"-15,3-1 1 16,-3 6-1-16,4-1 1 0,-2 3-1 15,2-1 6-15,0 1 9 16,0 1 5-16,0 2 1 16,0 0-7-16,0 0-11 15,0 9-10-15,4 7 8 16,3 6-3-16,-2 2 3 0,1 3 0 16,1 2-2-16,-2-2 1 15,1 0-1-15,-1-4 0 16,-2-1 0-16,4-4 0 15,-4 4-1-15,-1-4 0 16,-2-2-4-16,0-2-40 0,0-3-26 16,-2-4-102-16</inkml:trace>
  <inkml:trace contextRef="#ctx0" brushRef="#br0" timeOffset="110761.9783">31727 13192 184 0,'10'-10'34'16,"2"-3"12"-16,7-1-36 0,1-1-6 16,7 1 0-16,0-2-3 15,6-2-9-15,-3 4-62 16,-3 1-69-16</inkml:trace>
  <inkml:trace contextRef="#ctx0" brushRef="#br0" timeOffset="111230.7307">31795 12832 205 0,'0'0'3'15,"0"0"5"-15,0 1-4 16,0 7-7-16,0 2 8 16,2 8-4-16,3 6-1 0,-4 4-1 15,1 6 0-15,-2 3 3 16,0 3-2-16,0 2-1 16,-2-2-32-16,-7-4-140 15</inkml:trace>
  <inkml:trace contextRef="#ctx0" brushRef="#br0" timeOffset="113230.8326">30619 14164 192 0,'-1'-11'6'0,"-1"1"3"0,2-1-1 15,0-2 0-15,0 3 1 16,0-1 29-16,0-1-13 15,0 1-3-15,0 2-6 16,2 0-10-16,-1 4-4 16,1 0 0-16,0 1-3 15,-2 0 1-15,3 1 2 0,0 1 0 16,-3-2-1-16,0 3 0 16,0-1-4-16,0 2 5 15,0 0-3-15,-3 0 1 16,-4 0-2-16,-1 3 3 15,-3 4-1-15,-4 3 1 0,3 0-1 16,-3 4 0-16,1 1-1 16,-2 2 0-16,2 1 1 15,1 4 0-15,-1 1 1 16,3-3-1-16,3 5 0 16,0 0-1-16,1-2 1 0,2 4 0 15,-2-2 1-15,2 1-1 16,0 3-1-16,1-4 0 15,1 3 1-15,1-1 0 16,0 2 0-16,2-3-1 16,0 1 1-16,2-2-2 0,5 0 1 15,0 1 0-15,5-5 1 16,-4 2 0-16,1-2 0 16,2-1 0-16,-2-1 0 15,3-1-2-15,1-4-3 16,1 1 6-16,1-5-1 15,3 2-1-15,0-3-3 0,5-5 7 16,0-2-12-16,1-2 14 16,-1 0-3-16,1-6 0 15,-2-6-1-15,0 0-1 16,2-2 1-16,-5 2 0 16,3-2 1-16,1 0-1 0,-1-2-1 15,-3 0 0-15,0 0 0 16,-4-2 0-16,-1-4 0 15,-4-2 0-15,-3 1-2 16,-2-4 2-16,-2 2-1 0,-3-2 1 16,0 1 7-16,0 1-3 15,0 0-3-15,-8 0 7 16,-1 0-6-16,1-2-1 16,-6 0-1-16,0-1 2 15,0-1-3-15,-2 1 3 16,-4-1 2-16,2 2 10 0,-2 2-11 15,0 4 9-15,3 1 0 16,-2 6-1-16,0 3-6 16,-1 8-5-16,-2 3-1 15,2 0-17-15,-4 7-20 16,0 5-16-16,-1 3-27 16,3-1 5-16</inkml:trace>
  <inkml:trace contextRef="#ctx0" brushRef="#br0" timeOffset="114277.636">30629 15295 335 0,'-4'-9'12'0,"-2"-2"29"15,1 4-26-15,0 0-7 16,-2 4-3-16,1-3-2 0,-1 6-1 16,0 0-2-16,-2 0 0 15,1 0 0-15,-2 2 1 16,1 7-1-16,-4 1-1 15,4 6 2-15,-3 1-2 0,-1 2 1 16,1 3-1-16,0 4 2 16,0 1 0-16,0 7-1 15,-1 0 0-15,2 5-1 16,3 4 2-16,0 0 0 16,4 3 0-16,1 1 0 0,3 1-1 15,0 0 0-15,5 0 1 16,5 0-2-16,2-1 1 15,1-4 0-15,1-5 1 16,4 2 4-16,0-6-3 16,4-6 1-16,1-3-2 15,3-3 0-15,3-8 2 0,2-2-1 16,-1-6 1-16,5-5-4 16,-4-1 3-16,3-1-1 15,-2-11 0-15,0-1 0 16,0-5-1-16,-1 2 1 15,0-2-1-15,-4-3-5 0,-3 1-4 16,-1-1-8-16,-4-4 1 16,-2-4 13-16,-4-3-4 15,-2-4-13-15,-6-1-21 16,0-4 7-16,-5 2 11 16,0-2 23-16,-7 4 28 0,-1-3-9 15,-3 3-3-15,-2-1 4 16,-1-1-9-16,1 1-6 15,3 3-3-15,-3-1 1 16,-2 6-5-16,3 1 3 16,-3 4 1-16,-2 4 1 15,-3 3 1-15,-2 2-1 0,-5 3 7 16,1 5-4-16,-3 2-4 16,2 4 1-16,-2 2-2 15,-1 4-2-15,3 8 1 16,0 5-24-16,3-3-48 0,5 0-103 15</inkml:trace>
  <inkml:trace contextRef="#ctx0" brushRef="#br0" timeOffset="114902.5771">30894 14501 50 0,'0'0'327'16,"0"0"-322"-16,0 0 1 0,0 0-5 15,5 0-8-15,5 0 7 16,2-1-2-16,10 1 9 16,1 0-6-16,5-2-4 15,7 2 4-15,8-4-10 16,3 1 8-16,5-5 6 0,7 1-10 15,3-3 14-15,3-3-12 16,1 1 6-16,-6-1-1 16,6 1-1-16,-6 1 0 15,-1 2-1-15,-4 2 0 0,-5 1 1 16,4 1-2-16,-9 2 2 16,0 1-2-16,-7 0-1 15,-3 2-6-15,-3-2-10 16,-8 2-37-16,-7 0-23 15,-5-3 15-15,-5-5-54 16</inkml:trace>
  <inkml:trace contextRef="#ctx0" brushRef="#br0" timeOffset="115293.2213">31765 14268 168 0,'-4'-4'72'0,"1"1"-27"0,3 1-17 16,-4-2-5-16,4 4-12 16,0-2-7-16,0 2-7 15,4 0-2-15,6 0 6 16,3 0 2-16,3 0 0 15,4 0 0-15,4 6-3 0,1-1-2 16,0 6 4-16,0 1-5 16,-2 1 1-16,-4 1 0 15,-4 2 1-15,-2-2 1 16,-4 5-2-16,-4 0-1 16,-3 0 2-16,-2 5-2 15,0-1 2-15,0 0 6 16,-5 0-3-16,0-2-4 0,1-4-29 15,2-5-36-15,1-6-7 16,1-6-94-16</inkml:trace>
  <inkml:trace contextRef="#ctx0" brushRef="#br0" timeOffset="115496.2806">32006 14243 249 0,'-7'-2'8'0,"-2"-2"0"16,4 3-3-16,-3 1-3 16,3 0-3-16,-4 0-25 0,2 0-32 15,-1 1-28-15</inkml:trace>
  <inkml:trace contextRef="#ctx0" brushRef="#br0" timeOffset="115808.7723">31830 14251 297 0,'-2'0'12'0,"-2"0"-15"16,1 0 7-16,-1 0-3 15,2 8-2-15,1 1 0 16,-3 7-2-16,2 5 4 16,2 6 2-16,-1 7 1 0,1 0 0 15,0 3-1-15,0-1 0 16,0-1-3-16,3-6-3 15,4-4 2-15,0-4-1 16,1-4 3-16,-4-7-2 16,1-5-38-16,-4-5-25 0,-1 0-29 15</inkml:trace>
  <inkml:trace contextRef="#ctx0" brushRef="#br0" timeOffset="116230.6066">31727 14332 236 0,'-5'-7'22'15,"-2"-2"-3"-15,7 4 11 16,0 1-16-16,0 2-10 16,4 0-15-16,9 2 4 0,9 0 7 15,9 0 6-15,5 2-5 16,4 4 1-16,3 1-1 15,-2 0 0-15,0 0-1 16,0 2 0-16,-3 0 1 0,-6 2-1 16,-3 1 1-16,-4-2-1 15,-3 3 0-15,-6-1 0 16,-1 1 0-16,-8-4-2 16,-4 2-3-16,-3-2-16 15,-2 1 15-15,-8-1 11 16,-10 0 1-16,-4 0-2 0,-3 2 0 15,-7 1 2-15,-3 3-3 16,-4 0 0-16,-5 3-2 16,2 2 0-16,-3-2 0 15,-1 1 0-15,2-1-2 16,4 3-2-16,0-9-67 16,8-2-61-16</inkml:trace>
  <inkml:trace contextRef="#ctx0" brushRef="#br0" timeOffset="117011.8071">30979 15684 377 0,'5'-5'20'0,"-2"-2"-16"16,1 3-7-16,-1 2 3 15,-1 2-1-15,1 0 0 16,0 0 1-16,1 0 0 16,3 0-3-16,1 0 6 0,4 0-5 15,5 0 2-15,9 0 0 16,4 0-2-16,9 0 0 15,9-2 2-15,6-3 0 16,7-2 1-16,3-2 4 16,1 0 1-16,1-2-2 0,-1 4-1 15,-8 2-2-15,-1 1 0 16,-6 1-2-16,-3 3 1 16,-8 0 0-16,-3 0-3 15,-6 0-12-15,-6 0-33 16,-6 0-61-16,-9 0-33 15</inkml:trace>
  <inkml:trace contextRef="#ctx0" brushRef="#br0" timeOffset="117308.6646">31751 15532 338 0,'-12'-5'9'0,"4"0"15"16,1 3-18-16,3 0-1 15,3 2-3-15,1 0-7 16,0 0-20-16,5 0 16 16,5 2 18-16,3 3-5 0,1 2-2 15,5 4 1-15,-4 0-2 16,-2 1 0-16,1 1 0 16,-4 1-1-16,-5 0 0 15,0 1-1-15,-5 0 0 16,-1 3 1-16,-8 2 1 0,-6-1 3 15,0 1-3-15,-6-2-3 16,3-1-21-16,4-5-17 16,4-5-43-16,2-7-20 15</inkml:trace>
  <inkml:trace contextRef="#ctx0" brushRef="#br0" timeOffset="117605.5048">31980 15445 359 0,'10'-4'34'16,"-1"2"-24"-16,-8 2-11 15,3 8 1-15,-2 13 4 16,1 0 3-16,1 6 1 0,2 2 0 15,-3 1-5-15,2 0-1 16,2-1 1-16,-1-4-2 16,0-2 0-16,-3-3-1 15,1 0-5-15,-3-6-27 16,-1-7-25-16,0-6-126 0,-1-1 128 16</inkml:trace>
  <inkml:trace contextRef="#ctx0" brushRef="#br0" timeOffset="117964.8603">31875 15443 442 0,'-9'-16'5'16,"4"5"6"-16,2 2-7 16,3 2-7-16,5 4-13 15,8-3-14-15,11 3 2 16,7-2 12-16,3 1 5 0,5 0-2 15,5 2-11-15,-2 2 14 16,1 0-4-16,-1 0-24 16,1 0 3-16,0 0 13 15,-3 6-8-15,-3-1 11 16,-6 4-2-16,-4 0 11 0,-7 2 8 16,-5 3 5-16,-4 0-3 15,-5 2 7-15,-6 4 16 16,0 0 4-16,-13 5 12 15,-6-2 6-15,-8 4-11 16,-6 1 1-16,-3-1-17 0,0 0-8 16,-5-2-1-16,0 0-5 15,-3 0-2-15,3-2-2 16,-4-2-50-16,-5-5-73 16</inkml:trace>
  <inkml:trace contextRef="#ctx0" brushRef="#br0" timeOffset="119074.1591">28882 14398 276 0,'0'0'3'16,"6"-7"29"-16,11-1-30 0,7 0 0 15,5-1 3-15,11-4-6 16,5 3 5-16,4-1-4 16,6 0 2-16,7 3 1 15,11-4-1-15,7 2-5 16,10 3 3-16,7-2 1 16,4 2 3-16,1-2-3 0,0 0 0 15,-4 0-1-15,-14 0 0 16,-1-2 1-16,-14 1 2 15,-6 2-3-15,-14 0 0 16,-10 0 1-16,-8 5-1 0,-9 3 0 16,-12 0-1-16,-8 0-26 15,-2 5-64-15,-16 4 8 16</inkml:trace>
  <inkml:trace contextRef="#ctx0" brushRef="#br0" timeOffset="119449.1288">28953 14919 132 0,'4'3'71'0,"14"-3"-53"16,11-6 20-16,8-4 4 16,9-4-19-16,12-2-11 15,5-4-3-15,11 0-4 16,4-2 5-16,9-6-2 16,3-1-1-16,5-4-5 15,0 1-1-15,0 0 0 0,-3 0 0 16,-8 0-1-16,-6 5 1 15,-7 0-1-15,-8 6 0 16,-10 1 0-16,-9 2-4 16,-7 6-22-16,-8 3-28 15,-5 4-16-15,-14 1 8 16,-6 4-4-16</inkml:trace>
  <inkml:trace contextRef="#ctx0" brushRef="#br0" timeOffset="119886.5993">29082 15629 205 0,'18'-13'-4'0,"4"-8"25"16,9-4-5-16,5-8 14 0,6-2-9 16,5-10-7-16,5-1 7 15,4-2-3-15,7-9 3 16,6 0-2-16,6-6-4 15,6-3-3-15,1 2-6 0,1 0-3 16,1-1 3-16,-9 4-3 16,-2 9 0-16,-5 2 4 15,-7 5-3-15,-6 8-1 16,-8 9-1-16,-6 4-1 16,-4 8-2-16,-6 3-1 0,-6 2-26 15,-5 4-42-15,-8-1-121 16</inkml:trace>
  <inkml:trace contextRef="#ctx0" brushRef="#br0" timeOffset="121261.5173">30740 14168 126 0,'3'-5'10'16,"-1"-1"4"-16,1-1 7 15,-1 2 14-15,1-1 9 16,-1 1-33-16,-2 1-8 0,0 1-5 15,0-1 1-15,0 2-2 16,0-1 7-16,-7-1-1 16,0 1-1-16,-5-1 1 15,-1 2 1-15,1-3 3 16,-2 1-5-16,-1 1 2 0,3-1 1 16,-1 2 0-16,2 1-3 15,-2 1 2-15,1 0-4 16,-2 3 0-16,-4 4 0 15,1 4-2-15,2 0 2 16,-2 3 0-16,1-1 0 16,3 1 0-16,1 4-1 15,0-2 1-15,0 2 0 0,2 5 0 16,1 2-1-16,0 2 1 16,0 3-1-16,4 4 0 15,-2 2 2-15,3 1-2 0,0-2 1 16,4 3 0-16,0-4-2 15,0-2 2-15,0-4-4 16,8 1 1-16,-1-3 1 16,1-1 4-16,-1 2-1 15,1-4-1-15,-3 2 2 16,1-1-3-16,1-1 1 0,1-3 1 16,0-3-2-16,1-1-4 15,3-1 7-15,1-3-5 16,3 2 2-16,1-6 3 15,3-4-1-15,-1 2 0 16,3-4 0-16,-1-2 0 16,2 0-1-16,-1-4 1 0,3-4 0 15,-1-3 1-15,3-6 2 16,-3 3-3-16,3-1 1 16,0-2 1-16,-1 4-1 15,-5-2-2-15,-3 0 2 0,-1 0 0 16,-9-2-2-16,1 0 6 15,-6-4 14-15,-1-3-2 16,-2-4-8-16,0-4-2 16,0-2-8-16,0-2 0 15,-9 2 0-15,2 1-2 16,-1 2 1-16,-4 4-2 0,-2 2 9 16,0 5-7-16,-2 3 3 15,-4-3 0-15,1 2-2 16,0-1 4-16,-3-1-2 15,5-1-1-15,2 1 7 0,0 2 0 16,3 1 0-16,0 0 0 16,3 5-5-16,0 1-1 15,0 4 0-15,4 0-2 16,-2 3 1-16,-1 4 0 16,-1 0-3-16,0 0-17 0,-1 4-9 15,0 3-27-15,0 2-29 16,3-2-45-16</inkml:trace>
  <inkml:trace contextRef="#ctx0" brushRef="#br0" timeOffset="122948.9533">30614 14273 232 0,'-3'-7'4'0,"-3"0"8"15,1 1-4-15,-1 3-4 16,1-1-3-16,0-1 0 16,-1 3-1-16,3 0 2 0,-2-1-2 15,0 3 3-15,0-2 5 16,2 2 1-16,-3 0-5 15,1 0-3-15,0 0-2 16,0 2 0-16,-3 3 1 16,2 4-1-16,1 2 1 15,-2 1 0-15,1 4-1 16,-1 2 1-16,2 0 0 0,0 3 0 16,0 4 1-16,-1 2-2 15,2 2 1-15,-3 1 0 16,2 4 0-16,1 2 1 15,1-3-1-15,1 1 0 16,2 2-1-16,0-4 0 16,0-2-2-16,3-4-1 0,6-2 0 15,4-2-1-15,1-4 4 16,3-3-2-16,2-2 0 16,6-2 2-16,2-4 2 15,2 0-2-15,0-3-3 0,3-1-1 16,0-3-9-16,-1 0-10 15,-2-1-6-15,-4-11 32 16,1 0 6-16,-2-6 0 16,-1-2 9-16,-3-2 0 15,0-5 12-15,-2 0-20 0,-1-2-1 16,-3 1-7-16,-2-2-1 16,-5-2-5-16,-5 0-27 15,-2-3-8-15,0 0 30 16,-8-2 18-16,-5 1 15 15,-1 0 5-15,-3 2 18 0,0 4-20 16,0 3-5-16,-1 6-12 16,0-1-2-16,-4 6-1 15,1 2-2-15,-1-2-4 16,1 4 2-16,-3-1 0 16,1 0-1-16,2-1 1 15,-5 5 3-15,5 0-3 0,-1 4 1 16,4 2-2-16,-3 3-1 15,5 0 0-15,1 3-1 16,3 8-1-16,-1 1-18 16,4-1-12-16,2 3-23 15,2-3-12-15,-3-2-15 0</inkml:trace>
  <inkml:trace contextRef="#ctx0" brushRef="#br0" timeOffset="125620.6535">30365 11596 204 0,'1'1'7'0,"-1"1"-4"16,0-2-6-16,0 4 0 15,0-1 3-15,0 3 1 16,2 1 0-16,-2-2-1 15,0 0 0-15,0 3-1 0,0 2 3 16,2-1-2-16,-2 4 2 16,0 1 1-16,0 2-1 15,0 2-1-15,0 3 1 16,0 1-1-16,0 0-1 0,2 0 2 16,-1-2-3-16,1-3 2 15,0 2-1-15,-2-3 3 16,2-4-2-16,-1 3 0 15,2-3 1-15,-3 2 3 16,2 1 3-16,1 6-2 0,-1 0 0 16,0 4-3-16,1 2-2 15,1 3 3-15,1 2-4 16,0-2 1-16,1 1 3 16,-1-2-4-16,1-3 2 15,-3-2-1-15,-1 1 1 16,0 0-1-16,-2-1 1 0,1 1-2 15,-1 2 2-15,0 1-3 16,2 3 2-16,3 1 2 16,0 2-4-16,0 2 2 15,-3-2 0-15,1-1 1 16,1 0-2-16,-4-5 1 0,0-1 0 16,0-2 0-16,0 1-2 15,0 3 2-15,0 0 0 16,0 3 1-16,0 2 0 15,3 2-2-15,2 1 2 16,-1 2-2-16,0-1 0 0,0 1-2 16,1-2 1-16,-3 4 2 15,3-3-1-15,-3 3 2 16,1-2 0-16,1-1-2 16,-1 1 0-16,3 0 0 15,-2-3-6-15,3 0 7 16,1 3-2-16,2-4 1 0,-1 4 1 15,0-2-1-15,2 6 5 16,-4-3-5-16,3 0 2 16,-1 2-1-16,-1 1 0 15,2 1-1-15,-1 6 1 16,1 4 0-16,0 1 0 0,2 2-1 16,0 0 0-16,-4 2 0 15,1-2 1-15,1-7-1 16,-5 2 0-16,-2-6 0 15,-1 1 1-15,-2-6-3 16,0 0 2-16,0-3 1 0,0 2 1 16,0 3 4-16,-2 2-2 15,1 5-3-15,1 0 1 16,-2 0-1-16,2-2 3 16,0 0-5-16,0-4 2 15,0 0 1-15,0 2 1 0,-3-2 0 16,-1 4 10-16,-2 2 4 15,2 0-14-15,1 2 1 16,1 3 0-16,0 2 1 16,2 0-4-16,0 4 3 15,0-6-4-15,0-3 0 0,2-5 2 16,3-5-1-16,1-4 1 16,0 1 3-16,2-1 5 15,3 1-6-15,4 4-2 16,-3 1 0-16,0 1-1 15,1 6 0-15,-2 3-1 0,-2-1 0 16,-2 4 1-16,-1-2 0 16,-1-5-1-16,0 0 2 15,0-5-1-15,1-4 0 16,0 0 1-16,-3 2-2 16,-1 0 0-16,1-7 1 15,-3-8-23-15,0-18-94 0</inkml:trace>
  <inkml:trace contextRef="#ctx0" brushRef="#br0" timeOffset="126354.9624">29978 10664 184 0,'-26'-12'1'16,"1"-3"2"-16,3 2 5 15,0 0 27-15,6-1 10 16,1 1-9-16,5 4-6 16,1 2-8-16,1 2-8 0,5 0-7 15,3 5-1-15,0 0-10 16,0 7-4-16,0 7 15 16,3 7-5-16,4 7-2 15,0 5 0-15,3 6 1 0,0 8-2 16,0 6 2-16,1 4-1 15,3 4-5-15,-1-1 2 16,1-1 0-16,2-2 1 16,1-8-1-16,-2-7 0 15,4-6 3-15,0-2 2 16,-2-6 0-16,-4-4-15 0,2-10-69 16,-4-7-19-16</inkml:trace>
  <inkml:trace contextRef="#ctx0" brushRef="#br0" timeOffset="127839.2187">30224 11078 216 0,'6'-14'4'15,"1"-4"3"-15,-2 0-3 16,1 1 7-16,-3-3-6 16,-1 2 1-16,-2 2 2 15,0 2 19-15,0 1-14 0,-7 2-2 16,-2 6-7-16,-6 2-2 16,0 3 3-16,0 0-1 15,-3 8-3-15,2 9-1 16,2 1-4-16,1 4 5 15,4 3-1-15,-1 0 0 16,6 2 1-16,2-4-1 0,2 0 4 16,0-3-3-16,2-8-1 15,5 1 1-15,2-6 1 16,1-5-4-16,0-2 2 16,-1 0 10-16,-1-5-6 15,2-8-2-15,-3-1 0 0,-2-6-3 16,2-1 2-16,-5-2-3 15,0 2 0-15,-1 3 4 16,-1 1-2-16,0 7 2 16,0 3 1-16,0 7 0 15,0 0-9-15,3 7-1 0,-1 5 6 16,5 3 2-16,-2-1 0 16,4-2-1-16,2-1-5 15,-1-5-18-15,1-5-26 16,0-1 24-16,-2 0 14 15,3-11-6-15,0-1-9 16,-2-2 5-16,-1 0-6 0,-1-3 10 16,-1 3 16-16,-2 0 4 15,-2 3 11-15,1 2 18 16,-3 4 1-16,3 3-6 16,0 2-15-16,2 0-14 0,1 4 1 15,0 2-1-15,1 2 5 16,4-1 0-16,0-3-1 15,1-1 0-15,-3-3 4 16,4 0 13-16,-4 0 5 16,-1-7-4-16,1-2 5 15,-2-2-10-15,-1-1-3 0,-2-4-1 16,-1 0 0-16,-1-4-5 16,-1 2 1-16,0-3-3 15,-1 1 1-15,4 4-2 16,-3 2-4-16,-1 3 4 15,3 7-2-15,3 4-2 16,-2 3-5-16,5 11 3 0,-2 11-3 16,3 7 0-16,-1 9 6 15,-2 7-1-15,-1 6 2 16,2-1 0-16,-4 0 0 0,1-4 1 16,-4-8-1-16,1-7-1 15,-3-4 0-15,0-10-8 16,0-4 6-16,-3-7 0 15,-5-6 4-15,-1-3 3 16,2 0 3-16,0-7-3 16,-1-7 3-16,3-6-3 0,2-5-2 15,1-3 0-15,2-8-3 16,0-5 0-16,5-2 0 16,5-5 0-16,2 0-2 15,4 0-2-15,2 3 4 16,-3 4 0-16,1 3 2 15,-6 10-1-15,1 3 0 0,-4 5 1 16,-1 3-2-16,-5 8 0 16,-1 3 0-16,0 4-4 15,0 2-9-15,-7 8 7 16,-1 8 5-16,-4 5 1 0,4 4-1 16,1 1 1-16,5 0-1 15,2-2 0-15,0-3-3 16,2-6 2-16,5-2-2 15,1-8-2-15,2-3 1 16,0-2 5-16,4-6 7 16,-1-9-5-16,3-5-1 0,1-3 0 15,0-2 0-15,0 0 0 16,1-1 1-16,-4 2-2 16,-4 3 0-16,0 4 0 15,-3 4 0-15,-2 3 0 0,-3 3 0 16,-2 5 0-1,2 2-3-15,-2 0-3 0,0 6 1 16,0 7 3-16,2-4 0 16,-1 7 4-16,-1-4 0 15,4 1-2-15,0-4 0 16,0 1 2-16,-1-4-2 0,2-4-4 16,2-2 3-16,3 0 7 15,0-2-3-15,4-10-1 16,3 2-1-16,0-3 1 15,-2 3-1-15,-3-1 1 16,-2 1-4-16,-3 4 2 0,-2 3 0 16,-3 0 0-16,1-1-1 15,-3 4-10-15,0 0-25 16,-6 1-119-16,-7 6 87 16</inkml:trace>
  <inkml:trace contextRef="#ctx0" brushRef="#br0" timeOffset="128182.9567">30119 11401 238 0,'-19'18'50'0,"7"-4"-47"15,7-12-2-15,3 2 4 0,2-4-4 16,4 0-2-16,13 0 4 16,10-8 9-16,7-6-7 15,11-6-2-15,11-6-3 16,5-4 0-16,7-8-3 16,2-1 7-16,6-4 1 15,-3 0 5-15,-5 2 3 16,-1 2 1-16,-6 3-4 0,-5 2-8 15,-6 4 1-15,-4 5-3 16,-7 3 0-16,-3 5-40 16,-8 1-66-16</inkml:trace>
  <inkml:trace contextRef="#ctx0" brushRef="#br0" timeOffset="129995.3288">30848 13072 111 0,'-2'0'71'16,"-2"0"-45"-16,2-1 2 0,2-1-3 15,0-2-12-15,0 4-5 16,0-3-6-16,0 3-1 15,4-2 0-15,0 0 0 16,6 2-1-16,7-1 5 16,0 1-5-16,7-2-7 0,5 2 4 15,3-2 7-15,6 0-4 16,1-2-1-16,6 3-3 16,-2-3 6-16,6-1-4 15,-1 0 6-15,2-2-1 16,3 1-1-16,-2-3-2 15,3 2 0-15,0 0 1 16,0 0 1-16,-2 0 2 0,-3 0 2 16,-7 1 1-16,-1 2-5 15,-7-1-2-15,-5 2 1 16,-7 3-1-16,-4-2 1 0,1 0-1 16,-9 2-2-16,-1 0-9 15,-6 0-26-15,-3 0-82 16</inkml:trace>
  <inkml:trace contextRef="#ctx0" brushRef="#br0" timeOffset="130339.0597">31637 12783 213 0,'0'0'9'15,"0"0"25"-15,0 0-19 16,0 0-18-16,0 4 3 16,0 10 0-16,0 2-3 0,0 8 0 15,2 2 5-15,2 5-2 16,4 1 0-16,-1 3 3 15,1 0-1-15,4-2 0 16,-4 1 0-16,3-1-1 16,-3-1 0-16,2-2-1 0,-3-3 0 15,2-6-1-15,-3-5-19 16,-1-5-42-16,0-9-79 16</inkml:trace>
  <inkml:trace contextRef="#ctx0" brushRef="#br0" timeOffset="130854.6259">31678 12848 317 0,'-12'-9'-11'0,"4"-2"15"15,1 4-4-15,1 3 1 16,0 1-3-16,4 3-8 15,2-2 8-15,0 0 3 16,0 0 1-16,0 2 3 0,8-3 2 16,6 3-7-16,3 0 9 15,5 0-9-15,4 0 0 16,4 0 2-16,4 7-2 16,2-2 0-16,3 5 0 15,2-4-2-15,0 2 2 16,0-1-1-16,-1 2 2 0,-3-1 1 15,-5 4-2-15,-4 0 1 16,-7-3-2-16,-7 1-2 16,-2-1-1-16,-5-3 1 15,-2-1 1-15,-5 0-4 0,0 1 3 16,0-1-1-16,0 4-2 16,-11 2 6-16,-2 2 5 15,-2 2-4-15,-11 3 1 16,-3 4 0-16,-6 1-1 15,-7 2-1-15,-3 2 2 16,3 1 2-16,-4 2-1 0,5 1-2 16,6 1 1-16,1-6-1 15,5 4-2-15,5-5 1 16,2-4-4-16,5-7-51 16,4-7-57-16</inkml:trace>
  <inkml:trace contextRef="#ctx0" brushRef="#br0" timeOffset="131464.0069">31704 12923 215 0,'-6'9'8'0,"3"3"-11"15,0 8 4-15,1 3 1 0,2 4-1 16,0 3 3-16,2-2-4 15,8 0 1-15,1-4 1 16,0-2-2-16,-1-6 1 16,-2 0 2-16,-1-5-3 0,0-3 0 15,-3 1-4-15,1-5-26 16,-1-4-39-16</inkml:trace>
  <inkml:trace contextRef="#ctx0" brushRef="#br0" timeOffset="131932.6737">31637 12921 313 0,'-8'-31'-6'0,"-3"5"19"16,5 3-3-16,4 7 0 0,-3 3-6 15,5 2 0-15,0 6-3 16,0 0-3-16,5-1-2 15,9 3 9-15,1-1-3 16,5 3 1-16,6-1-3 16,2 0-4-16,6 2 5 0,6 0-2 15,1-2 3-15,4 2-5 16,1 0 4-16,1 0 1 16,-2 0 1-16,-3 0-2 15,-8 0-2-15,-7 0 3 16,-5 0-2-16,-7 0 1 0,-3 0-1 15,2 0-1-15,-7 4 2 16,0-1-2-16,-1 4 1 16,2 1-10-16,-6 0 8 15,-2 5-3-15,0 1 1 16,-2 3-1-16,-12 2 6 0,-4 6 0 16,-5 1 0-16,-10 3-2 15,-2 7 3-15,-7 3-1 16,-3 6 0-16,1 6 1 15,2 8-2-15,3 4 0 16,1 3 0-16,9-8-6 16,6-10-86-16</inkml:trace>
  <inkml:trace contextRef="#ctx0" brushRef="#br0" timeOffset="134854.5875">30596 12585 70 0,'-11'-3'10'0,"1"0"-5"16,0 1-3-16,-2 0 0 16,3 2 5-16,-2-2 6 0,0 0-2 15,1 0 5-15,-1 2 3 16,2-2-4-16,-3 2-8 15,-3 0-5-15,-1 2-1 16,-4 6 0-16,-3 0-1 0,-3 5 1 16,0-2-2-16,-1 3 2 15,-2 0-1-15,-1 4-1 16,1 4 2-16,-2 1-1 16,3 7 1-16,1 4-1 15,3 3-1-15,1 7 1 16,5 0-1-16,0 4 1 15,4 2-1-15,3 3-1 0,5-4 2 16,1 6-1-16,5-3-6 16,2-2 9-16,11 0-3 15,6-7 0-15,8-5-1 16,7-7-4-16,2-9 9 0,7-5-2 16,4-8-2-1,5-7-10-15,-1-2 10 0,5-6 2 16,-3-6 0-16,1-6-1 15,0-2 0-15,-4-2 2 16,-7-2-1-16,-2-6-1 0,-9-2-38 16,-8-4 4-16,-8-3 22 15,-7-4 39-15,-5-1 28 16,-4-3-7-16,0 2-11 16,-5-1 13-16,-9 2-23 15,-1 4-4-15,-4 3-7 16,-1 3 3-16,-6 5-14 0,-1 4-2 15,-3 4 1-15,-3 1 0 16,-1 4 1-16,0 4-6 16,-4 1 1-16,4 6 0 15,2 5-7-15,1 0-28 16,2 1-29-16,4 9-28 0,8-2-7 16</inkml:trace>
  <inkml:trace contextRef="#ctx0" brushRef="#br0" timeOffset="137354.7911">30811 11736 324 0,'5'-7'6'0,"-2"0"3"16,4 6-7-16,0 1-3 15,0 0 3-15,4 8-3 16,-4 7-1-16,0 10-2 15,-3 3 2-15,2 7-1 0,-1 1 4 16,-1 0 1-16,1 1 0 16,2-2-1-16,-2-7 1 15,-3-3-1-15,2-7-1 16,-4-4 0-16,0-5-9 16,0-6 10-16,-4-3 1 0,-5 0 7 15,-1-9-5-15,-3-11 0 16,-1-2 4-16,-5-7 0 15,0-4 3-15,1-9 0 16,2-2-3-16,1-4 1 0,8 0-7 16,2-1-1-16,5-1-2 15,9 8 0-15,11 2 0 16,10 7-1-16,6 2 5 16,5 5-7-16,6 6 9 15,-6 4-6-15,0 5 2 16,-9 8-4-16,-4 3 5 0,-12 2-4 15,-14 8-5-15,-2 12 0 16,-9-1 7-16,-11 9 3 16,-3 2-2-16,-3 3 1 15,5 2-1-15,1 0-1 16,6 2-1-16,3-1-42 16,6-6-69-16,3-7-59 15</inkml:trace>
  <inkml:trace contextRef="#ctx0" brushRef="#br0" timeOffset="138026.6025">31199 11891 236 0,'2'-12'5'0,"2"-3"2"15,-1-3 6-15,1 0 11 16,-2-2-7-16,0 0-1 16,-2 1-3-16,0-3-3 15,0 7 2-15,0-2-2 16,-4 5 0-16,-2 3-3 16,1 2-7-16,-3 3 6 0,-1 4-10 15,-4 0 6-15,1 11-2 16,-5 3 0-16,5 7-2 15,0-1 2-15,2 5 0 16,5 2-1-16,3-4 2 0,2-1-1 16,2 0-2-16,8-5 2 15,5-1-1-15,4-3-1 16,5-1 0-16,1-5 1 16,0-2 2-16,2-3-4 15,-4-2 8-15,2 0-4 0,-3-8 2 16,-3-6 0-16,-6 0-3 15,0-4 3-15,-5-2-1 16,-3-5 0-16,-2 1 1 16,1-3 4-16,-3 1-2 15,-1 0-4-15,0 2-2 0,0 2 2 16,0 6-2-16,0 0 2 16,0 5 0-16,0 4-1 15,0 0 0-15,2 5 0 16,3 1-5-16,5 1 4 15,1 0 2-15,-1 0-2 0,3 5 2 16,-1 4-3-16,-1-1 0 16,-2 5 2-16,4-1-3 15,-7 1 1-15,4 1-1 16,-3 1 4-16,0-3-1 16,2-1 0-16,-1-1 0 15,2 0-10-15,2-3-9 0,5-6-24 16,1-1-30-16,0 0 2 15,4-7-13-15</inkml:trace>
  <inkml:trace contextRef="#ctx0" brushRef="#br0" timeOffset="138261.0108">31710 11628 124 0,'2'-24'26'16,"-1"3"14"-16,-1 2-17 16,0-1-2-16,0 7-5 15,-5 3-7-15,-1 4-6 16,-1 3 7-16,-2 3-13 15,1 0-2-15,-4 10 3 0,2 7 1 16,-3 1-1-16,6 3 0 16,1-2 0-16,3 5 1 15,3-3 1-15,0-1 0 16,2-3 2-16,6 0-3 16,4-3 1-16,2-5-1 0,2 0-3 15,0-5-12-15,1-4-23 16,-2 0-40-16</inkml:trace>
  <inkml:trace contextRef="#ctx0" brushRef="#br0" timeOffset="139120.2824">31834 11571 201 0,'0'0'7'15,"0"0"-5"-15,0 0-5 0,0 0 2 16,2 0 2-16,4 0 6 16,1-4 6-16,7-3-2 15,-2-4 0-15,0-1 0 16,3-4 3-16,-5 2 3 16,2-2 2-16,-5-1 1 0,-2 3-11 15,-3 1-6-15,-2 5-2 16,0 0 2-16,0 3 4 15,-4 5-10-15,-5 0 6 16,-2 0-1-16,-1 9-2 16,-3 5 0-16,3 2 0 15,-5 4-1-15,7 0 1 0,3 1-1 16,5-1-1-16,2-1 0 16,0-2 0-16,10-3-1 15,5-6-8-15,3 2 3 16,-2-5 0-16,3-5 1 0,3 0 10 15,-2-5-3-15,0-8 2 16,0 1-6-16,3-6 9 16,-4-2-5-16,-4 0 2 15,-1-1-2-15,-2 2 2 16,-4-5 11-16,-1 3 2 16,0 3-3-16,-2 2 9 15,0 5-6-15,-2 6-8 0,3 5-5 16,-3 0-3-16,2 13-2 15,0 6-5-15,3 10 6 16,-1 5 4-16,4 3-3 16,-2 7-1-16,2 3 4 0,1-1 0 15,5-1-2-15,-3-6 2 16,-1-5-2-16,1-9 0 16,-3-9 0-16,-4-5 0 15,-4-8 0-15,1-3 2 16,-4 0 5-16,0-10 6 0,0-8-7 15,-7-4-5-15,-4-5-1 16,-5-2 0-16,-4-7 1 16,-1 0-2-16,-3-2 2 15,1 1 2-15,3-1-1 16,2 5-1-16,5 2 0 0,4 5-1 16,4 2-1-16,5 5 0 15,0 2-1-15,12 3-5 16,7 6 3-16,1 0 1 15,2 5 2-15,4 3 2 16,-3 3 2-16,-4 11-3 16,-5 4-3-16,-6 4 0 0,-4 3-1 15,-4 1 0-15,0 1 3 16,-7-4-4-16,-2 2 6 16,0-5-1-16,3-4-40 15,3-7-33-15,-1-7-17 16,1-2-73-16</inkml:trace>
  <inkml:trace contextRef="#ctx0" brushRef="#br0" timeOffset="139354.6448">32295 11160 351 0,'9'-25'8'15,"1"8"6"-15,0 2-2 16,4 8-3-16,-4 7-10 15,5 0-1-15,-1 9 2 0,5 9-1 16,-6 8 1-16,6 3-1 16,-1 7 0-16,-4 3 1 15,3-1-6-15,-2-1-26 16,2-3-8-16,-8-7-39 16,-6-7 2-16</inkml:trace>
  <inkml:trace contextRef="#ctx0" brushRef="#br0" timeOffset="140463.9655">32341 11359 229 0,'-6'-17'6'16,"4"-4"6"-16,0 3 13 16,2 0-9-16,2 2-7 15,6 0-8-15,6 0-2 16,0 2 4-16,-1 3-5 15,6 2 6-15,1 2-8 16,-1 4 4-16,1 3 2 0,0 0-1 16,3 0-1-16,-3 6-1 15,0 11-1-15,-4-2-1 16,-3 5-1-16,-1 2 2 16,-7-6 2-16,0 0-2 15,-5-4-2-15,0-3-4 0,0-5 2 16,-3-3 14-16,-2-1-1 15,-4 0-3-15,-1-10 5 16,2-1-2-16,1-5 5 16,0-2 10-16,0-3-9 0,1-1 0 15,0 1-5-15,5 0-5 16,1 3-4-16,0 0 0 16,0 6-1-16,8-3 0 15,6 6-4-15,-2-2-15 16,6 2-5-16,-4 4 0 15,1 0 3-15,-3-1 17 16,1 4 7-16,-4 2 1 0,-6 0-2 16,3 6-2-16,-3 5-1 15,1 7 3-15,3 1 1 16,-1 4 0-16,4 0 0 16,3 3 1-16,-1-5-2 15,9-3 0-15,-6-4 0 0,2-5-2 16,-2-5 0-16,-1-4 9 15,-4 0 5-15,0-11 15 16,0-3-2-16,-6-6-9 16,-1-1 1-16,-3-6-6 0,0 2-4 15,-5-4-5-15,-8 4 0 16,-1 4-1-16,-1 2 2 16,-2 6-1-16,0 4 2 15,-2 6-7-15,-3 3 1 16,2 1-4-16,-2 10 6 15,3 2 2-15,4-1-3 0,3 1 2 16,7-3-1-16,3-1-3 16,2-2-4-16,0-3 0 15,9-1 2-15,3-3 6 16,3 0 5-16,5 0-2 16,1-5-6-16,4-6 6 15,2 1-3-15,0-5 1 0,2 1-2 16,-2-1 3-16,-1 3-3 15,1 0-2-15,-3 3 4 16,-1 1-2-16,-4 5 1 16,3 1 0-16,-7 2-1 0,-1 2-2 15,-4 7-3-15,2 3 1 16,-5 1 2-16,-2 3 0 16,-3 0 3-16,-1-1-2 15,-1-5-1-15,0-1-1 0,0 0 3 16,0-5 4-16,-1-4-5 15,-3 0 2-15,-1 0 8 16,0-7-6-16,0-6 1 16,-3-4-1-16,4 0 7 15,1-4-3-15,1-1-2 16,0 0 3-16,2 1 2 16,0 1-7-16,0 5 3 0,0 1-1 15,0 3 0-15,2 5-1 16,3 2-4-16,5 4-3 15,0 0 1-15,1 10 6 16,4 8-4-16,2 3-2 0,0 9 1 16,-4 4 0-16,4 9-9 15,-3 5-24-15,1-2-29 16,2 3-75-16</inkml:trace>
  <inkml:trace contextRef="#ctx0" brushRef="#br0" timeOffset="141042.0666">31248 12316 176 0,'0'0'24'0,"6"0"-18"0,6-5-5 15,6-2 5-15,7-3-6 16,4-2 0-16,7 0 0 15,3-6 2-15,10-2-3 0,8-1 1 16,8-6 2-16,10-2-2 16,10-4 0-16,7-1 1 15,1-4-3-15,0 4-3 16,-1 1 1-16,-4-1-12 16,-1 1 16-16,3 2 2 15,0 0 2-15,1-1 2 0,1 4-4 16,-2-1 0-16,-5 5-5 15,-7 0-10-15,-6 6-37 16,-10 1-24-16,-8 4 8 16</inkml:trace>
  <inkml:trace contextRef="#ctx0" brushRef="#br0" timeOffset="146479.1447">29357 4293 215 0,'-2'0'77'16,"0"0"-71"-16,2 0-1 16,0 0 5-16,0 0-5 15,0 0-2-15,0 0-1 0,0 0-5 16,0 0 8-16,0 0-2 15,0 0-8-15,-1 0-4 16,1 0 8-16,0-2 2 16,-2 0 0-16,2 0 0 15,0 1 1-15,0-1 4 16,0-3-5-16,5-2-5 0,14-4 2 16,6-7-17-16,12-9-74 15</inkml:trace>
  <inkml:trace contextRef="#ctx0" brushRef="#br0" timeOffset="150541.3647">9337 10283 247 0,'-9'0'10'15,"4"0"18"-15,0-4-4 16,0 1 7-16,4-3-7 15,-1 1-3-15,2 0-13 0,-2 1 3 16,2 1-3-16,0-1-5 16,0 1 0-16,0 0-7 15,2 2-3-15,6-1 7 16,0 2 1-16,3 0 1 16,4 0-1-16,0 0-2 15,2 0 2-15,0 0-2 0,5 0 1 16,0 2-3-16,2-1 3 15,2 2-2-15,1-2 6 16,3-1-6-16,-1 2 4 16,0-2 0-16,3 0-1 15,2 0-2-15,0 0 2 0,2 0 0 16,6 0 0-16,-3 0-1 16,5 0 2-16,0 0-2 15,5 0 4-15,-3 0-4 16,2 0-4-16,1 0 6 15,0 0-4-15,-3 0 6 0,1 2-6 16,1 0 6-16,0-2-4 16,-1 0-3-16,4 2 3 15,5-1 2-15,0-1-3 16,7 0 3-16,1 0-4 16,2 0 3-16,4 0-2 15,3 0 5-15,-2-3-8 0,2 3 8 16,5-2-7-16,-1 0 5 15,4 2-2-15,5-2-1 16,3 2 1-16,2-1-1 16,1-3 2-16,1-2-2 15,2 1 3-15,2-2 2 0,0 0-5 16,1-2 1-16,3 0-4 16,0 4 8-16,-1-1-8 15,1 1 3-15,-3 0 6 16,-2 1-7-16,-1 1 1 15,-5 1 3-15,-3-2-3 0,-4 2 0 16,-3-1 1-16,-2 1 1 16,-2-1 0-16,-3 1-1 15,1-2-5-15,-5 1-2 16,-3-1 1-16,-7-2 5 16,-1 3 1-16,-10-2 0 0,-6 3 0 15,-5-1 1-15,-6 1-2 16,-3 2 1-16,-2 0-1 15,-4 0-12-15,-2 0-55 16,-4 0-49-16,-3 0-84 16</inkml:trace>
  <inkml:trace contextRef="#ctx0" brushRef="#br0" timeOffset="154853.5554">17229 13980 382 0,'0'-12'64'15,"0"-4"-54"-15,0 1 11 16,0 1-5-16,0 2 1 16,0 1-9-16,0 4 6 0,0 0-7 15,0 3 1-15,0 1 0 16,0 1-6-16,0 0-1 15,0 2-2-15,0 0-1 16,0 0-2-16,0 4 0 16,1 7 4-16,4 2 0 0,-2 9 0 15,4 6 0-15,-1 6 0 16,0 6 1-16,2 4-5 16,-1 3 6-16,0 8-2 15,-1 6-3-15,-1 5-5 16,-4 7-2-16,2 5-2 0,-1 10 0 15,-2 6 6-15,0 3 4 16,0 0 2-16,0 7 0 16,0-1 0-16,2-1-1 15,1 3 2-15,2 1-2 16,4-3 4-16,-2-4-3 0,3-3 0 16,-2-5 2-16,1-5 2 15,-1-4-3-15,-3-3 7 16,-1 0-4-16,-3-3 1 15,1-4-1-15,-2-2 1 16,0-6-3-16,0-6-2 16,0-2 0-16,0-4 1 0,0-5 0 15,0-3-1-15,2-3 0 16,-2-2 0-16,0-5-15 16,-5-4-36-16,-10-8-62 15</inkml:trace>
  <inkml:trace contextRef="#ctx0" brushRef="#br0" timeOffset="155994.0889">14135 16028 38 0,'2'5'352'16,"0"-5"-318"-16,-2 0-15 0,0 0-5 16,1 0-5-16,1 0-5 15,2 0-1-15,2-3 2 16,2-1-7-16,5 1 5 16,5-2-5-16,3 1 5 0,2 1-4 15,5-3 3-15,4 2-2 16,2 1 0-16,6-1-1 15,-1 1-7-15,4-2 10 16,2 0 0-16,3 4-1 16,3-1-1-16,5 2 0 15,1 0 1-15,6-2-30 16,3 2 43-16,4 0-13 0,5 2-1 16,6-2 2-16,2-2-2 15,5 1 0-15,6 1 1 16,1-3-1-16,3-3-2 15,4 2 1-15,3-3 0 0,-1 2 1 16,6-4 0-16,-3 2 0 16,1-1 0-16,1 1 0 15,1-1 1-15,-1-2-2 16,1 2 1-16,1-3 1 16,3 2-1-16,1 0 0 0,2 0-1 15,-1 0-3-15,6 2-12 16,-2-2 0-16,1 1 2 15,-5 0 4-15,0-1-2 16,-7 0 7-16,-1 2 4 16,-8 0 1-16,2-2 0 15,-7 0 2-15,0 2 1 0,-8 0 5 16,-1 0 1-16,-1 3 0 16,-4 1-4-16,-6 1-4 15,-7-3-9-15,-10-6-120 16</inkml:trace>
  <inkml:trace contextRef="#ctx0" brushRef="#br0" timeOffset="157509.6054">16882 15980 129 0,'-20'-7'10'0,"-1"-2"12"15,5 1-6-15,2 0-5 16,1 1-6-16,4-2-4 16,4 3 1-16,-2-2 0 15,2-1 6-15,3 0-3 0,-1 0 6 16,3 0 10-16,0 0-14 15,3 0-4-15,6 0-1 16,3 0 0-16,3 2 3 16,2-2-6-16,5 2 4 15,3 3 1-15,2-1-2 16,4 2 1-16,1 1 5 16,0-2-6-16,1 4 0 15,1-1-1-15,1-3 0 0,3 2 2 16,0 0 2-16,3-1 9 15,0-1-4-15,3 1-1 16,-3-1 3-16,2 1-7 0,2 1-3 16,-1-2 1-16,0 3 1 15,1 1 0-15,2-3-1 16,1 3 0-16,1 0-1 16,-1 0 4-16,2 0-5 15,1 0 0-15,-2-1 0 16,4 1 0-16,-1-2 0 0,0 0 0 15,3-1 0-15,1-1 2 16,-2 1 1-16,1-2 0 16,-1 0-2-16,2 0-1 15,-2 2-1-15,2-1 1 16,-3-1-1-16,3 1-1 0,2 3 2 16,-1-5-1-16,3 4 2 15,1 0-4-15,-2-1 4 16,4 1-1-16,2-3 0 15,-3 3 0-15,3-1 2 16,-1-1-4-16,-1 0 2 0,4 2-1 16,-3-1 1-16,5 0-1 15,1-1 1-15,-2 0-1 16,2 1-1-16,2-1 2 16,0 2-2-16,-3-1 1 15,2-3 1-15,-1 3-2 16,-2-2 1-16,-4 1 0 0,3-2 1 15,-1 1-1-15,0 0 0 16,-4 0 0-16,1-1 1 16,-2 1-1-16,-3 1 0 15,-5-1 0-15,-1 0 0 0,-3 1 1 16,-4-2-2-16,-4 3 2 16,1 0-1-16,-5 3 0 15,-3-2 0-15,-5 2-5 16,-6 0-24-16,-9-4-106 15</inkml:trace>
  <inkml:trace contextRef="#ctx0" brushRef="#br0" timeOffset="158837.6399">20991 16058 311 0,'-6'-10'38'16,"3"-1"-2"-16,-4 0-25 15,2 1-3-15,-2-1 3 16,3 2 1-16,-2 0-2 15,3-2 5-15,3 1 10 16,0-1-17-16,5 0-5 0,11 1-7 16,11 1 1-1,9-2 1-15,7 4-18 0,4 1-10 16,1 5 19-16,-1 1-18 16,-11 11 19-16,-11 8-4 15,-11 10 5-15,-8 5-7 16,-6 3 17-16,-15 2-4 0,-2 0 6 15,-3-4-2-15,-2-6 1 16,6-9 2-16,5-4 7 16,4-7 0-16,5-4 3 15,2-5-2-15,0 0 2 0,4-7 5 16,7-7-16-16,3-4-2 16,0-5-2-16,3 0 3 15,1-8-2-15,1 3 3 16,1-4-2-16,2 0 1 15,-1-1 0-15,-1 3 0 16,-3 2 4-16,0 5 2 16,0 1 3-16,-9 6 8 0,-1 5-4 15,-3 6-10-15,-1 0-1 16,-3 1 4-16,0 4 0 16,0 0-6-16,0 0-6 15,0 0-2-15,-1 11-2 16,-8 5 12-16,0 7-11 0,-6 6 16 15,5 3-8-15,6 1 0 16,4 0 0-16,0 3 0 16,11-3-1-16,14-4 1 15,7-4-11-15,4-7-37 16,5-11-59-16,5-7-254 0</inkml:trace>
  <inkml:trace contextRef="#ctx0" brushRef="#br0" timeOffset="160196.9128">21860 16126 330 0,'0'0'26'0,"0"0"-1"0,0 0-10 15,0 0-7-15,0 0-4 16,2 0-4-16,2 0-2 15,1 0-11-15,2 0 2 16,-1 0-2-16,1 0 13 0,2 0 2 16,-2 0 0-16,0-3 2 15,-1-2-3-15,1-1 7 16,0 2 4-16,0-3-1 16,2 0-1-16,0 0-4 15,1 0 0-15,4 0 0 16,-4 0-3-16,5-1-1 0,-3 2-2 15,0 4 0-15,-2 0-4 16,-1 0-13-16,-3 2-15 16,-2 0-37-16,-2 0-24 15,-2 2 34-15,0 5-36 16</inkml:trace>
  <inkml:trace contextRef="#ctx0" brushRef="#br0" timeOffset="160337.5608">22051 16083 38 0,'-9'11'71'0,"-1"3"-37"15,1 0-12-15,-1-3-7 16,3 0-1-16,-1 0 1 15,5-4 7-15,-1-2 19 0,4 1-16 16,0-3-7-16,0-1-5 16,9-2 1-16,6 0-7 15,7 0-1-15,2 0-17 16,5-11-107-16,3-1-79 16</inkml:trace>
  <inkml:trace contextRef="#ctx0" brushRef="#br0" timeOffset="160712.4961">22600 15855 403 0,'0'0'34'0,"0"0"0"16,0 0-19-16,0 0-13 15,2 6-5-15,1 6 0 16,-1 4 5-16,2 9 0 16,1 2-1-16,-2 5 0 15,3-3-2-15,-2-1-3 0,1-7-38 16,0-10-29-16,1-11-111 16</inkml:trace>
  <inkml:trace contextRef="#ctx0" brushRef="#br0" timeOffset="160868.7436">22471 15614 462 0,'-10'-7'14'16,"3"-1"5"-16,2 4-17 15,5 4-9-15,0 0-64 0,0-4-137 16</inkml:trace>
  <inkml:trace contextRef="#ctx0" brushRef="#br0" timeOffset="161368.7116">22687 15794 424 0,'5'10'68'15,"3"-3"-69"-15,1 4 1 16,4 4 1-16,1 3-2 0,1 2-1 16,-3 3-7-16,0-7-11 15,-4 0 0-15,-1-7 1 16,-3-2 10-16,-1-3 10 15,-3-4 1-15,0 0 7 16,0-4 8-16,0-6-13 16,0-3 0-16,0-3 4 0,-1-4 2 15,-1 2-4-15,2-1 1 16,0-5-2-16,0 5-4 16,0-2 0-16,2 1 0 15,4-2-1-15,4 7-1 16,1 0-1-16,4 3 2 0,-2 4-2 15,1 1 5-15,1 6-1 16,-1 1 0-16,-1 0-2 16,-1 7-5-16,0 5 2 15,-3 2 2-15,-3 6 1 16,3 2 0-16,1-3 1 16,0 1-11-16,2-1-32 0,7-8-30 15,1-4-88-15</inkml:trace>
  <inkml:trace contextRef="#ctx0" brushRef="#br0" timeOffset="161743.6788">23240 15768 169 0,'0'1'2'15,"0"3"-1"-15,0-2-1 16,0 2 2-16,0-3 0 16,0 1 17-16,0-2 26 15,0 2 19-15,0-2-15 16,0 0-11-16,0 0-6 0,0 0-9 16,0 0-6-16,0 3-4 15,1 3-7-15,6 5-3 16,2 7-3-16,4 6 2 15,3 10-1-15,6 9 0 16,-8 7-2-16,2 7 2 0,-7 6-1 16,-6 0-1-16,-3-2-9 15,0-3-6-15,-1-13 2 16,-8-5 6-16,0-13 1 16,-2-13-6-16,-5-7-19 15,-2-7-53-15,0-11-100 16</inkml:trace>
  <inkml:trace contextRef="#ctx0" brushRef="#br0" timeOffset="161946.7804">23186 15482 567 0,'0'0'34'0,"0"0"-30"16,0 9-14-16,-12 2-67 15,-12-9-94-15</inkml:trace>
  <inkml:trace contextRef="#ctx0" brushRef="#br0" timeOffset="164212.3553">22625 16607 346 0,'0'0'39'0,"0"0"-9"16,0-5 1-16,0 2-14 16,6-1-7-16,4-1-5 0,9 1 1 15,4-1-6-15,5-1 1 16,9 1 2-16,4 2-5 16,5-2-15-16,3 0-7 15,3 0 3-15,-1 2 10 16,-2-2 6-16,0 1 0 15,-10-2-2-15,-5 5 7 0,-6-1-5 16,-9 2-7-16,-8 0-18 16,-7 0-24-16,-4 0-23 15,-2 6 4-15,-17 2 3 16,-3 1-5-16</inkml:trace>
  <inkml:trace contextRef="#ctx0" brushRef="#br0" timeOffset="164368.5803">23028 16597 41 0,'-48'10'63'0,"4"3"-21"16,-1 0-10-16,2-2 6 15,5 1 7-15,10-1-18 16,8-3 3-16,7 0-10 0,10-5-5 16,3-1 11-16,17-2 38 15,14 0-24-15,14-3-16 16,12-7-20-16,10 4 1 16,10-2-8-16,2-2-61 15,0-6-137-15</inkml:trace>
  <inkml:trace contextRef="#ctx0" brushRef="#br0" timeOffset="166024.7218">17264 14080 330 0,'-8'-1'10'16,"3"-3"-6"-16,-4 0-4 15,2 2-5-15,-3 2-11 16,5 0-2-16,0 0 5 0,3 0-20 16,0 0 14-16,1 0-8 15,1 0 8-15,0 0 9 16,0 0 8-16,0 0 18 15,0-1 5-15,0-3 15 16,3 1-18-16,-3-1 12 0,2-1-5 16,-2 1 1-16,0 1-3 15,2-1 3-15,-2 0 0 16,0 1-10-16,0-1-4 16,0 1-6-16,0-1-5 15,1-1 1-15,1-2 1 16,0-1 2-16,-1 0 0 0,3-3-4 15,-2-2 0-15,-1-1 0 16,4 0 0-16,-3-6 1 16,-1-1 1-16,3-2 4 15,-4-3 8-15,2 0-2 16,-1-3-5-16,1-1 3 0,2-2-2 16,-1-1-2-16,0-2-2 15,1 0-3-15,0-3-2 16,2-1 2-16,-3-2-2 15,2 2 0-15,-1-3 1 16,-2 2-2-16,1 0 1 0,-1 0-1 16,-1 0 1-1,2 1-5-15,-1 1-4 0,-2 3 3 16,0 3-3-16,0-1-3 16,0 5 2-16,0 1 5 15,0 2-5-15,-5 2-1 0,4 4-1 16,-1 1-5-16,-1 1-16 15,1 5-41-15,-3 1-70 16</inkml:trace>
  <inkml:trace contextRef="#ctx0" brushRef="#br0" timeOffset="166509.0659">17023 13139 364 0,'-4'1'38'0,"4"-1"-11"0,0 0-8 16,0-1-5-16,0-6-8 16,6-3 5-16,2 0-2 15,3-6-2-15,2 0 1 0,-3-2-4 16,2 0-2-16,-2-1 0 15,1 2 1-15,-4-1 3 16,2 1 2-16,-2-1-4 16,2 0-2-16,-1 2-1 15,0-2-1-15,3 2 0 16,2-2 0-16,1 2-1 0,1-2 2 16,1 0-2-16,4 1 0 15,-3-1 1-15,1 2 0 16,0 1-1-16,-2 1 1 15,-3 0 0-15,0 3 1 0,-5 2-1 16,-1 2-1-16,-1 2 2 16,1 1 0-16,2 4 0 15,3 0-1-15,7 7-5 16,6 10-2-16,6 5 7 16,6 9-1-16,4 6 1 15,6 10-3-15,1 5-32 0,-4-2-34 16,-7 3-158-16</inkml:trace>
  <inkml:trace contextRef="#ctx0" brushRef="#br0" timeOffset="167446.4929">16180 13369 119 0,'5'-13'304'0,"-4"-4"-298"16,-1 0-6-16,4-1 1 15,-1 3 0-15,-1-2 0 16,0-1 0-16,-1 4 2 16,-1 0 0-16,0 0-1 15,0 2 2-15,-5 1-2 16,-3 1 0-16,-6 3-4 15,0 3 0-15,-2 1 0 0,0 3 1 16,1 4 1-16,0 9 0 16,1 8 0-16,4 5-2 15,3 7 1-15,3-1 0 16,2 3 1-16,2-2-1 16,4-5-2-16,10-6-2 0,5-4-2 15,1-4-3-15,4-7 8 16,1-6-1-16,-1-1 6 15,-3 0-3-15,1-6 10 16,-4-7-16-16,-4-2 24 0,-2-1-12 16,0-3 5-1,-2 4-1-15,-1-6 4 0,-1 3-7 16,-1 3-5-16,0-2 0 16,-2 7 0-16,3 1 0 15,-1 7-2-15,1 2-1 16,3 0-2-16,-2 7-2 0,4 4-1 15,0 7-3-15,-1-4-11 16,0 2 2-16,3 0-6 16,-3-5-13-16,3-4-59 15,-3-6-18-15</inkml:trace>
  <inkml:trace contextRef="#ctx0" brushRef="#br0" timeOffset="167758.9753">16506 13324 276 0,'0'-6'42'16,"-2"-4"-1"-16,0 2-22 0,2-3-1 16,0 5-13-16,0 1-8 15,0-1 6-15,0 5-2 16,2 1-1-16,1 0-3 16,4 0 3-16,3 7-2 15,0 7 2-15,6 6 1 16,6 4 3-16,1 9-2 0,4 4-1 15,4 7 1-15,0 6-1 16,-1 0 1-16,-3-2-2 16,-4-1 1-16,-3-6 0 15,-6-7 0-15,-5-7-1 16,-3-9 1-16,-5-4-1 0,-1-5 0 16,-5-7-13-16,-10-2-16 15,-7-2 0-15,-5-14-60 16,-6-9-119-16</inkml:trace>
  <inkml:trace contextRef="#ctx0" brushRef="#br0" timeOffset="167930.8356">16368 13218 309 0,'0'-36'4'15,"0"4"7"-15,0 1-7 0,10 4 16 16,1 6-3-16,3 5-1 15,0 7-1-15,3 9-12 16,-7 4-4-16,-3 23-27 16,-7 11-27-16,-12 11-34 15</inkml:trace>
  <inkml:trace contextRef="#ctx0" brushRef="#br0" timeOffset="172711.8652">14194 16019 151 0,'-1'0'104'0,"-1"0"-80"16,2 0-6-16,-2 0-12 0,2 0-2 15,0 0-4-15,0 0 0 16,0 0-1-16,0 0-4 16,0 0-5-16,0-1 4 15,0 1 6-15,0-2 5 16,0 2 4-16,0 0-1 16,0-2 0-16,0 2 0 0,2-2 1 15,0 2-1-15,1-1 0 16,1-2 0-16,1 1-3 15,2 1-1-15,-1 1-3 16,3-4 1-16,-2 3-1 16,1-3-1-16,2 2 1 0,-1-1-1 15,-1-1 1-15,6 0 0 16,-2 2-1-16,1-1 0 16,-3 0 0-16,4 0 0 15,-1-1 1-15,0 0-3 16,0 2 3-16,-5 1 1 15,3-1 0-15,2 2 1 0,-1-3-1 16,3 2 2-16,-4 1-2 16,1 0-2-16,3-1 1 15,-2 1-2-15,4-3 2 16,-3 3-1-16,1-3 2 0,-1 3-2 16,-1-2 0-16,1 0 1 15,-2 1-1-15,1-1 2 16,1 0-1-16,1 0 1 15,-1 1-1-15,1-1-1 16,-3 0 0-16,3-2 1 0,-1 2-1 16,1 1 0-16,-1-2 1 15,-2 0-2-15,3 2 2 16,-3-3-2-16,3 2 2 16,-1 1-2-16,2-3 1 15,-2 2 0-15,4 1 1 16,0-2-2-16,0 0 0 0,-2 1 1 15,2 0-1-15,1-1-1 16,-2 1 2-16,0 0 0 16,-2 2 0-16,2-1 0 15,0-1 0-15,0 2 0 16,-3 0 0-16,4 0 0 0,-2 0 0 16,2 0 0-16,-1 0 2 15,-3 0-4-15,2 0 4 16,-2 0-2-16,-2 0 1 15,2 0 1-15,-4 0 1 16,3 0 4-16,-4 0 0 16,1-2 1-16,2 2 0 0,-2 0-4 15,2 0-1-15,3 0-2 16,-3 0 1-16,3 0-1 16,-1-2 0-16,-1 2-1 15,1-2 1-15,1 2-1 0,-3-2 1 16,0 2-1-16,2-1 0 15,-2 1 1-15,1-2-2 16,-3 1 2-16,2 1-1 16,-2 0 0-16,2-3 0 15,-1 3 0-15,2-1 0 16,-3 1 1-16,4 0-1 0,-2-2 1 16,0 0-2-16,1 2 1 15,-1-2 1-15,3 1 0 16,-5-1-1-16,1 0 0 15,2 0 2-15,-1 1-1 0,-1-2 2 16,0 0-1-16,0 1 2 16,0 0-1-16,-1 1 1 15,4-1-1-15,-2 0 1 16,-2-1 0-16,2-1-1 16,1 2 0-16,-2-2-1 15,4 3 0-15,-3-2-1 0,0 0 0 16,1 0-1-16,-1-1 1 15,2 3-1-15,-2-3 0 16,1 2 0-16,-3 1 0 16,2 1 0-16,0-2 0 15,0 2-1-15,-2-2 1 0,4 2 1 16,-2 0-1-16,-1 0 0 16,1 0 2-16,1 0-4 15,-2 0 2-15,-1 0 0 16,4 0 0-16,-6 0 0 15,4 0 0-15,-3 4 0 0,3-3 0 16,-4 1 2-16,1 0-2 16,2 0 0-16,-2-1 0 15,1-1 0-15,5 2 1 16,-4 0-1-16,0-2 1 16,1 0 2-16,1 2-2 15,0-2 0-15,-3 1-1 0,2-1 1 16,0 0 0-16,-4 0 0 15,6 3-1-15,-6-3 1 16,6 0 0-16,-2 1 1 16,1-1-2-16,1 0 1 15,-1 0 0-15,4 0-1 0,-3 0 1 16,-2 0-1-16,3 0 1 16,-1-1-1-16,1-2 1 15,-3 2-2-15,5-1 1 16,-5 2 1-16,4-2-1 0,-2 0 0 15,3 2 1-15,-1-1-2 16,0-1 2-16,-2 2-1 16,3-2 0-16,-3 2 1 15,-1 0-1-15,-1 0 0 16,0 0-1-16,1 0 2 16,-2 0-1-16,0 0 1 0,1 0 0 15,1 0 1-15,1 0 0 16,-1 0 1-16,2 0 0 15,-2 0-2-15,2 0 0 16,-1 0 0-16,1 0 0 16,-3-2 0-16,2-1 0 0,1-1 1 15,-1 2 0-15,1-1 1 16,0 1-1-16,0-2 1 16,3 3-2-16,-2-3 0 15,-2 1 0-15,5-3-1 16,-5 2 0-16,0 1 0 0,2-2 2 15,-1-1-2-15,-1 1 0 16,-1-1 0-16,-1 1 0 16,0-2 1-16,2 2-1 15,-2-3 1-15,3 3-1 16,-1-4 2-16,2 3-4 16,0-4 4-16,-1 3-2 0,0 0-2 15,-2 0 2-15,1-4 0 16,3 4 0-16,-3-2 0 15,-1 0 2-15,1-1-2 16,-1-1 0-16,1 2 0 16,-2-4 1-16,1 5 0 0,-2-5-1 15,2 2 0-15,-3 1 0 16,1 0 0-16,0 2 1 16,1-3-2-16,-1 0 2 15,2 1-2-15,1-3 1 0,-3 4 1 16,0-3-1-16,-1 3-1 15,2-4 1-15,-2 4 1 16,-1-1-1-16,2-1 0 16,-2 2 0-16,-1 0 1 15,2 0-1-15,-1-2 0 0,0 4 0 16,-3-1 0-16,2-1 0 16,1-1 0-16,-2 2 0 15,2-2 0-15,0 2 0 16,0-3 2-16,0 2-2 15,2 2-2-15,-2-2 2 16,3 0 0-16,-2 0 0 16,2-1 0-16,-3 0 0 0,0 2 0 15,2-2 2-15,-3 2-2 16,2-3 0-16,-3 2 0 16,2 0 0-16,-2-1 1 15,1-1-1-15,2 2 0 0,-3 0-1 16,0 0 1-16,1-1 0 15,1 0 0-15,-1 2 0 16,1-2 0-16,2 1 0 16,0 1 0-16,2-1 0 15,-1 2-2-15,2-2 2 16,1 1-1-16,-1 4 1 0,1-4 0 16,-1 3 0-16,1-4-1 15,0 3 2-15,0 1-1 16,1-2 0-16,0 1 0 15,2 2 0-15,0-2 0 16,2 1 0-16,-2-1-1 0,2 3 2 16,-1-5-1-16,-1 5 0 15,-1-1 0-15,0 1 0 16,0-2 0-16,-2 2 0 16,4 2 0-16,-5-2 1 0,6-1-2 15,-6 1 1-15,6-1 1 16,-2 0-2-16,-2 1 2 15,2 1-1-15,0-2 0 16,0 0 0-16,-2 0 0 16,2 2 0-16,2-2 0 15,-3 0 0-15,2 0-1 16,0 3 1-16,-1-2 1 0,1-1-2 16,-4 2 1-16,4 0 0 15,-4-1 0-15,4-1 1 16,-2 2-1-16,3-1-2 15,-1 1 3-15,-2 0-2 16,5-2 1-16,-2 3 1 0,-1-2-2 16,5-3 0-16,-1 2 2 15,3-3-2-15,-2 2 1 16,3 1 0-16,0-5 0 0,2 4-1 16,-2-1 1-16,-2 4-2 15,2-5 2-15,2 1 0 16,-3 0 0-16,5 1 0 15,-1 1 0-15,4 0-1 16,-1-2 1-16,-2 0-1 16,1 1 1-16,-1 2-2 0,-5-1 2 15,3 1 1-15,-6-1-2 16,4 0 1-16,0 2 0 16,-1-1-5-16,1 1-3 15,2-1-2-15,-3-1-1 16,2 1 4-16,1-3 2 15,-2 4-1-15,4 0 4 16,-6-2-4-16,2 4-15 0,0 0-5 16,-4 0-6-16,0 0-1 15,-2 0-6-15,-2 3 0 16,-3 0-22-16,-2-1-5 16</inkml:trace>
  <inkml:trace contextRef="#ctx0" brushRef="#br0" timeOffset="174414.876">18041 15022 274 0,'0'0'35'15,"0"0"7"-15,0 0-24 16,-2 0-12-16,-1-2-5 16,-2 2 0-16,0 0-1 15,-2-1-1-15,0 1-2 0,0 0-1 16,-1 0-2-16,-2 0 6 15,-1 0 0-15,0 0 0 16,-3 0 2-16,-1 0-2 16,0 0 1-16,-2 0-2 15,0 1 1-15,-2 5 0 0,2-1 4 16,-3 2-4-16,3-1-3 16,-2 1 3-16,-3 0 0 15,2 1 2-15,-1 2-4 16,1-3 4-16,0-1-1 15,1 3-1-15,0 2 0 16,0-4 3-16,3 4-2 0,0-2 0 16,1 0 1-16,1 2-2 15,-1-2 0-15,3 0 0 16,-1 1 0-16,3-1 0 16,-1-1 0-16,0-1 1 15,4 0-1-15,0-1-1 0,-2 2 1 16,3-3 0-16,-1 0 0 15,2 1 0-15,0 1 1 16,1-1-1-16,-2-1 0 16,2 0 0-16,-3 2 0 15,4 1-1-15,0-2 1 0,-1 2 0 16,-1-1 0-16,0 0 0 16,2 2 0-16,-1 2 0 15,1-3 0-15,-1 0 0 16,-1 4 0-16,0-3 1 15,-3 2-1-15,1-1 0 16,-3 1 2-16,1 0-1 0,-2 3 1 16,0-3-2-16,2 0 2 15,-2 1-1-15,1 1-1 16,-1-3 2-16,0 1 1 16,0 0 1-16,0 1 0 0,1-1 1 15,-3-1 1-15,2 2-1 16,-1-2-3-16,0 3 0 15,-2-4-1-15,1 1 0 16,-1 1-1-16,0-1 0 16,6 0 0-16,-7-1 0 15,4-3 1-15,-3 4-1 0,1-3 0 16,-1 1 1-16,1 0-1 16,-2-1 0-16,2 0 1 15,0-2-1-15,0 0 1 16,1 3-1-16,1-1 0 0,-3-2 0 15,2 0 0-15,-3 3-1 16,3-3 3-16,-2 2-3 16,-1 3 1-16,0-4 0 15,-1 1 0-15,1 0 1 16,1 1-1-16,-1 1-1 16,2-2 2-16,-2 0-1 0,3 0-1 15,-2 2 2-15,-1-2-1 16,1 0 0-16,-1 2 0 15,-1-2 0-15,1-2 0 16,2 1 1-16,-4 1-1 16,3-2 0-16,-3-1 1 0,3 1-1 15,-2 1 0-15,0-3 2 16,1 3-2-16,-2-3 0 16,0-1 0-16,0 0 0 15,-1 2 0-15,-1-3 0 16,2 1 1-16,-2 0 0 0,0 0-1 15,-1 1 0-15,-2-1 0 16,3 0 1-16,-3-1 1 16,1 2 0-16,-1-2-2 15,-1 1 3-15,-1-1-3 16,-1 3-1-16,-4 0 2 16,2-1-1-16,-3 1 0 0,-3 3 1 15,-4-1-2-15,-4 2 1 16,-4 3-1-16,-5 3-15 15,-6-1-18-15,-5-1-52 16,-2-1-102-16</inkml:trace>
  <inkml:trace contextRef="#ctx0" brushRef="#br0" timeOffset="175336.8401">16306 15270 196 0,'-4'0'26'0,"1"0"16"16,-1 0-28-16,4 0-6 15,0 0-5-15,0 0-2 0,0 0-7 16,0 0 4-16,5 0 5 16,5 0-9-16,2 0 13 15,2 0 4-15,6 0-7 16,2-2-5-16,5 0 8 15,0-3-4-15,6 0-1 16,1 0 1-16,1-3-2 0,1 3 4 16,2-4 2-16,2 1-2 15,-1 3-3-15,4 0-1 16,4-2-1-16,1-2 6 16,8 0-2-16,3 0-3 0,4-3-1 15,3 1-7-15,5-4 7 16,4 0-7-16,1-1-7 15,9-4-47-15,2-3 48 16,1 3-9-16,2-3-17 16,3 3 10-16,0-1 3 15,1 1 2-15,1-1 2 0,5 1 5 16,0 2-37-16</inkml:trace>
  <inkml:trace contextRef="#ctx0" brushRef="#br0" timeOffset="175493.0858">19575 14675 152 0,'85'-11'20'15,"-2"2"2"-15,-4 2 15 16,-5 1-24-16,-6 4-8 0,-5 1-3 16,-8 1-3-16,-4 0-45 15,-8 0-25-15</inkml:trace>
  <inkml:trace contextRef="#ctx0" brushRef="#br0" timeOffset="176414.8872">16991 16184 140 0,'1'-17'119'16,"3"2"-107"-16,-2 0 14 15,1 0 4-15,-1-1-10 0,-1 6-4 16,1-2 5-16,0 4-11 15,-2 1-3-15,0 4-3 16,0-1 1-16,0 4-2 16,-4 0-1-16,-1 0-11 15,-2 13-1-15,2 3 4 0,-1 3 4 16,2 5 2-16,3 4 0 16,1 0-1-16,0-1-1 15,0-2 2-15,7-5-3 16,2-6-11-16,2-6 1 15,2-4-11-15,-1-4 26 16,4-4 7-16,0-10-1 0,0-1-5 16,-1-6-7-16,-1-1 21 15,-1 0-15-15,-6-3 0 16,-4 3 2-16,-3-2 12 16,0 3-17-16,-1 3 1 0,-12 2 14 15,-1 7-12 1,-4 5-10-16,-2 4-1 0,0 0 2 15,3 7-5-15,-2 4-36 16,5-4-46-16</inkml:trace>
  <inkml:trace contextRef="#ctx0" brushRef="#br0" timeOffset="177102.3292">17006 14892 379 0,'-3'0'25'16,"1"-4"11"-16,0-1-14 15,2 1-6-15,0 1-6 16,0 3-6-16,0 0-1 16,0 0-7-16,0 0-1 0,2 0 6 15,3 3-4-15,2 6-2 16,1 0 0-16,1 4 0 15,-2-1 1-15,1 3 4 16,4-1 0-16,-3-2-1 16,4 1 1-16,-5-3 0 0,1-1 0 15,0-2-1-15,-1-1-11 16,-5-1 12-16,1-2 4 16,-4 0-3-16,1-2 0 15,-1-1-1-15,0 0 5 16,0 0 3-16,0 0 22 0,0-1 9 15,-3-12-4-15,-6-1-34 16,-2-2-10-16,-1-2 4 16,-1 2 3-16,0 0-10 15,-2 5-12-15,2 2-3 16,-1 4-2-16,-5 1-46 16,4 2-130-16</inkml:trace>
  <inkml:trace contextRef="#ctx0" brushRef="#br0" timeOffset="179570.9252">15733 15918 182 0,'-10'0'16'16,"0"0"0"-16,3 0-14 16,0-2-1-16,0 2-7 15,0 0-5-15,-2 0-1 16,2 0-11-16,3 0 1 15,1 0 18-15,-2 0 5 16,4 0 5-16,-1 0 5 0,2-2 3 16,0 2 6-16,0-2 8 15,0 1 17-15,0 1-30 16,0-2 3-16,2 0-15 16,4-1-1-16,1 0 2 0,0 2-1 15,3-1 0-15,0 0-1 16,2 0-1-16,-1 1-1 15,3-1 0-15,0-2 1 16,3 1-3-16,0-1 3 16,0 0-1-16,0 0-6 15,-2 0 2-15,2 0-1 0,0 1 4 16,0-1 0-16,-1 1 0 16,0-1 1-16,2 0 0 15,-2 2-5-15,2 1 10 16,0-3 2-16,0 1 0 15,1 1-5-15,3-2-1 16,-2 3-1-16,-1-2 1 0,3 0-1 16,-2 2 1-16,-4 1-1 15,4-3 0-15,-2 3 0 16,-2-1 0-16,0 1 0 16,0-2 1-16,0 2 1 0,1 0 5 15,-2 0 2-15,0-2 0 16,3 2 2-16,-2-2-7 15,1 2 0-15,-1 0-1 16,0 0-3-16,2-1 4 16,-4 1-1-16,0 0 2 15,1 0-3-15,-1 0-1 0,0 0 0 16,4 0 2-16,-3 0-3 16,3 0 0-16,0-2 1 15,1 2-1-15,0-4 0 16,2 3 0-16,-3-3-1 15,2 0 0-15,-3 2-1 0,2 1 2 16,-3-3 0-16,2 1 0 16,-2 1 2-16,2-2-2 15,-2 1 3-15,0-1 0 16,2 0 3-16,-2 1 0 0,2-1-3 16,-4 1 0-16,3-2-1 15,0 1 2-15,-2-2 1 16,-3 1-3-16,3 0 0 15,1 0-1-15,-3-2 1 16,3 1-1-16,-1-1 4 16,-2 0 0-16,2-1-1 15,1 1 0-15,1 1-3 0,-2-2 0 16,4 1-1-16,-2-2 1 16,0 2-1-16,1 0 0 15,-2 0 0-15,0-2 0 16,0-2 0-16,-1 2 1 15,2-1-1-15,-2-1 1 0,-1-2-1 16,1 2 0-16,-1 1 1 16,1-3 0-16,-1 5-1 15,2-3 0-15,0 0 0 0,-1 1 0 16,0-1 0-16,0 0 0 16,3-1 0-16,-2 1 1 15,-2 2 1-15,3-2-1 16,-2 2 5-16,2-3-2 15,-1 3-3-15,-1 0 0 16,2-2 0-16,0 0-1 16,-3 3 1-16,2-1 0 0,0-2-1 15,0 2 0-15,0-4 1 16,-1 3-1-16,1-1 1 16,-1 0 0-16,2 1 1 15,1-3-1-15,-2 4-1 16,2-3 2-16,-1 1-2 15,-1-2 0-15,0 1 0 0,0-2 0 16,-1 1 0-16,0 1 1 16,0-2-1-16,-1 1 1 15,1 2-1-15,-1-3 1 16,-2 3-1-16,3 0 0 0,-1-1 1 16,3 0 0-16,-4 1 2 15,2 0-2-15,1 3 1 16,1-3-1-16,0 0-1 15,0 0-2-15,3 2 4 16,-3-1-1-16,1-1-1 0,0 4 1 16,0-2-1-16,-4 0 0 15,5 1 2-15,-6 2-2 16,4-3 0-16,-3 2 0 16,1 1 0-16,-1-1 0 15,2 0 0-15,0 2 0 16,-3-2 0-16,3 1 0 0,-1-1 0 15,2 0-4-15,0-1 6 16,-2 4-3-16,7-4 0 16,-5 1 1-16,0 0 1 15,2 3-2-15,-2-5 1 0,1 4 0 16,-1-2-1-16,0 4 0 16,3-5 1-16,-2 2-2 15,2 2-2-15,2 0-2 16,-1 1-3-16,1-1 3 15,1 1 0-15,2-1 2 0,-2 0 1 16,1 1 0 0,1-1-1-16,0 3-2 0,1-5-5 15,-2 3 5-15,3-1 5 16,3-2-1-16,1 1 2 16,0 1 0-16,1 0 2 15,2 0-2-15,-1 0 1 0,5 0-1 16,-3 0 1-16,1 3-1 15,-2-2 0-15,0-1 1 16,-2 3-1-16,1-2 1 16,-1-3 1-16,0 5-3 0,3-2 2 15,-3-1 1-15,2 1-1 16,2-1-1-16,2 1 0 16,-3 1-4-16,4-1 5 15,-5 0 0-15,2 1 1 16,-1 1 0-16,1 1-2 15,-4 0 0-15,4 0 0 0,-2 0 0 16,-3 0-13-16,-1 0-13 16,-4 0-29-16,1 3-13 15,-5 0-16-15</inkml:trace>
  <inkml:trace contextRef="#ctx0" brushRef="#br0" timeOffset="180805.2003">16764 15805 206 0,'8'0'91'0,"-1"0"-71"0,1 0-12 16,3 0-5-16,2-1 5 15,-3-3 3-15,3-2-2 16,3 3-4-16,1-2-3 16,-2 1-1-16,5-3 0 15,0 0-1-15,1 0 1 16,1-2 1-16,2 0-4 0,-2-2 2 16,2 2-1-16,0-2 0 15,-1-1 0-15,0 1 2 16,0-1-2-16,1-1 2 15,1-1-1-15,-1 1 0 16,2-2 0-16,1 0 0 0,-2-1 0 16,2-2-1-16,2 2-2 15,0-4 6-15,2 5-2 16,1-5-1-16,-3 0 0 16,1 1 0-16,-1-3 1 0,0 3-1 15,1-4 1-15,1 1-1 16,-2 1 2-16,3-2-1 15,-3 1 1-15,-3 0 0 16,3 4 1-16,-2 3 3 16,0-3-1-16,0 1-4 15,3 4-1-15,-1-6 1 0,0 6-4 16,0-5-7-16,3 1 6 16,-3 2 3-16,5 0 2 15,-2 1-1-15,4 0 0 16,-2 0 0-16,0 1-1 15,3 2-1-15,2 0-13 0,0 1 2 16,4 1 3-16,2-2 6 16,3 4 4-16,1-2-8 15,3 0 2-15,0 2-17 16,0-4-27-16,2 4 26 16,-1-2 8-16,-4 2-8 15,4-2 25-15,-6 4 2 0,4-3-1 16,-2 4 3-16,-1-2-4 15,3 2-1-15,-3 0-3 16,-3 1-7-16,-2 0-25 16,-1-1-105-16</inkml:trace>
  <inkml:trace contextRef="#ctx0" brushRef="#br0" timeOffset="183008.2112">17339 15925 145 0,'-2'-3'31'16,"2"-1"-29"-16,-4 0-10 16,4 1-9-16,-3-3 3 15,-1 2 5-15,0 1 11 16,-1-1 2-16,1 1-3 0,1 1-1 16,-1 0-4-16,3 1 8 15,-1 1 27-15,2-2 4 16,0 2-28-16,0 0 4 15,0-2-17-15,2 2 13 16,-1-2 2-16,1 2 2 0,-2 0 4 16,0 0 14-16,0 0 0 15,0 0-6-15,0 0-17 16,0 0-4-16,0-2 5 16,0 2-22-16,0 0-14 15,0 0-5-15,0 0-22 0,0 0-4 16,0 0-16-16</inkml:trace>
  <inkml:trace contextRef="#ctx0" brushRef="#br0" timeOffset="183742.4915">17296 15882 213 0,'0'2'33'16,"0"-2"-20"-16,0 0-12 15,0 0-1-15,0 0 4 0,2 0-8 16,-1 0 9-16,3 0-5 16,-1 0 0-16,-1-2 3 15,0 0-2-15,0 2 15 16,-2 0-11-16,0-2 3 16,0 2-6-16,0 0-2 0,0 0 0 15,0 0-5-15,0 0-5 16,0 2 2-16,-2 0 5 15,-3 2 3-15,1-3 1 16,2 1 1-16,1 0 5 16,-1-2 29-16,2 0 8 15,0 0-7-15,0 0-19 0,0 0-4 16,0 0-6-16,0 0-5 16,2-2 0-16,1-1 2 15,2 1 0-15,1-2-3 16,-1 2-1-16,0 0 1 15,-1 2-2-15,2-1 0 0,-5-1 0 16,1 2 0-16,0 0-7 16,-2 0-5-16,0 0 3 15,0 0 1-15,0 0 4 16,-5 0 5-16,-1 0-3 0,0 0-10 16,3 0 4-1,3 0-5-15,0 0-27 0,0 0-65 16</inkml:trace>
  <inkml:trace contextRef="#ctx0" brushRef="#br0" timeOffset="184133.0821">17373 16198 42 0,'0'2'302'0,"0"-2"-253"16,0 0-21-16,0 0-15 16,0 0 3-16,0 1-8 0,0 3-7 15,0 1-2-15,0 2 2 16,1 4-1-16,3 3 1 16,-4-1-1-16,0-1-9 15,0 1-24-15,0-6-37 16,0-7-41-16,0 0-49 0</inkml:trace>
  <inkml:trace contextRef="#ctx0" brushRef="#br0" timeOffset="184273.6886">17425 16122 218 0,'0'-10'109'0,"0"3"-87"15,0-2-10-15,0 2-10 16,0 1-2-16,4-1-10 15,1-1-107-15</inkml:trace>
  <inkml:trace contextRef="#ctx0" brushRef="#br0" timeOffset="184679.9097">17500 16143 373 0,'0'3'45'0,"0"1"-52"15,0 1 1-15,2 0 12 0,3 2-5 16,-1 2 0-16,2-1-1 16,-3-2-2-16,-1 2-8 15,1-1-12-15,-3-4 12 16,0 2 0-16,0-1-5 15,0-2-14-15,0 1 13 16,0-2 12-16,2-1 6 0,0 0 10 16,0-1 5-16,3-6-24 15,1 0 7-15,-1-3 5 16,2 0 1-16,0 2-6 16,-2 0 1-16,3-1-1 15,-1 4 4-15,2 2-1 0,-2 3-3 16,1 0 0-16,-1 0-2 15,3 0-3-15,0 7 1 16,-1 0-32-16,3 0-19 16,1-5-80-16</inkml:trace>
  <inkml:trace contextRef="#ctx0" brushRef="#br0" timeOffset="184851.7797">17766 16283 335 0,'0'32'24'0,"0"-3"-24"15,-7-3 4-15,4-1-3 16,-5-1 1-16,1-5-8 16,-2-5-71-16,-6-8-36 15</inkml:trace>
  <inkml:trace contextRef="#ctx0" brushRef="#br0" timeOffset="185023.6569">17748 16131 416 0,'3'-13'11'0,"2"3"0"15,2 3-7-15,0 2-3 16,3 2-2-16,5 3-15 0,-1-2-31 15,4 2-40-15,-2 0-27 16</inkml:trace>
  <inkml:trace contextRef="#ctx0" brushRef="#br0" timeOffset="185179.8895">17858 16255 238 0,'-2'7'8'0,"2"-4"10"15,0 1 2-15,0 0-18 16,9-2 1-16,6-2-16 16,2-5-79-16</inkml:trace>
  <inkml:trace contextRef="#ctx0" brushRef="#br0" timeOffset="185492.3512">18123 16123 372 0,'-7'10'24'0,"0"-3"-17"16,2 9-7-16,-2-3 1 15,5 6 0-15,-2-2 0 16,4 1-3-16,0-3 0 16,0-1-41-16,0-4-6 0,4-5-6 15,3-5 20-15,3 0 31 16,-1-15 24-16,6-3 28 15,-3-6 16-15,0-2-32 16,2-2-4-16,-4 0-9 0,0 0-6 16,-5 4-10-16,-3 0 0 15,-2 6-7-15,-2 7-5 16,-13 4 0-16,-2 3-1 16,-7 4-14-16,-3 0-9 15,0 4-31-15,0-2-33 16</inkml:trace>
  <inkml:trace contextRef="#ctx0" brushRef="#br0" timeOffset="186211.0639">17281 15513 261 0,'-2'0'42'16,"2"0"-15"-16,-1 0-9 16,1 0-3-16,0 0-8 15,0 0-5-15,0 0-2 0,0 0-4 16,0 2-1-16,0 1 1 15,3-1-6-15,6 3 10 16,4-3 1-16,3 0 2 16,4-2 2-16,3 0-4 15,6 0-10-15,-2 0 9 0,4-7 3 16,1 1-2-16,2 1 3 16,0-2 1-16,5 0-2 15,0 1 1-15,2-1-2 16,-2 0 0-16,-3 2-2 15,-2-1 1-15,-2 3-1 0,-3-1 1 16,-4 2-2-16,-5 2 1 16,-3 0-1-16,-3 0-9 15,-6 0-14-15,-1 0-35 16,-5 0 20-16,0 0-50 16</inkml:trace>
  <inkml:trace contextRef="#ctx0" brushRef="#br0" timeOffset="186648.532">18066 15350 404 0,'0'-1'25'0,"0"-3"-9"15,0 2-11-15,0 0-2 16,-1 2-1-16,-4 0-2 0,0 2-5 16,-2 5-9-1,0 6 7-15,-4 1 7 0,4 2-2 16,0 2 0-16,5-4 1 15,2 2-2-15,0-5-3 16,0-2-4-16,9-5 1 16,5-1 9-16,0-3 0 0,3 0 8 15,-1 0-9-15,0-9-3 16,-5 4 2-16,-3 0 1 16,-4-1 2-16,-1 2-1 15,-3-1 0-15,0 2 4 16,0-3-3-16,0 3-14 0,-5-4-19 15,2 1-49-15,-1-1-44 16</inkml:trace>
  <inkml:trace contextRef="#ctx0" brushRef="#br0" timeOffset="186836.0117">18276 15405 220 0,'6'2'176'0,"-1"-2"-171"15,0 0-27-15,4 0-22 0,1 0-12 16,-2 0-16-16,-3 0-88 16</inkml:trace>
  <inkml:trace contextRef="#ctx0" brushRef="#br0" timeOffset="187007.9064">18409 15375 283 0,'7'-2'74'0,"-2"2"-50"16,2 0-19-16,3 0-5 0,-1 4-1 16,-1 8 0-16,2-1-1 15,-7 4-12-15,-1-3-68 16,-2-3-23-16</inkml:trace>
  <inkml:trace contextRef="#ctx0" brushRef="#br0" timeOffset="187132.8669">18479 15215 390 0,'17'-24'43'15,"-4"3"-28"-15,1 3-8 16,3 5-9-16,1 7-14 0,-4-3-130 15</inkml:trace>
  <inkml:trace contextRef="#ctx0" brushRef="#br0" timeOffset="190586.0358">16811 15762 35 0,'0'0'44'0,"0"2"-38"15,0 0-4-15,0 0-1 16,0-2 0-16,0 0 4 16,0 0 12-16,0 0 13 0,0 0-20 15,0 0-6-15,0 0 4 16,0 0 10-16,-4 0 3 16,4 0-4-16,0-4 10 15,0-1-23-15,0-2-3 16,7-1 2-16,0 1-2 0,5-1-1 15,0 2 2-15,2 1-1 16,-1 1 0-16,4-1-2 16,2 1 1-16,-1-1 1 15,3-1 0-15,-3 1-2 16,4-2 2-16,-3 0-1 16,0-6-4-16,-2 5 4 15,1-3-1-15,-2 2 1 0,-1 2 3 16,1 0-4-16,-2 1 1 15,2 3 1-15,-1-1-1 16,1 1 0-16,4-2 1 0,-5-1-1 16,2-1 0-16,0 2 0 15,0-4 0-15,1-1 1 16,-2 0-1-16,-3-1 1 16,1 1-1-16,-3-1 0 15,2-2-1-15,-3 1 1 16,1-4 4-16,2 0-3 15,2 2 3-15,-5-3-2 0,2 1-1 16,3 2 0-16,-5 0 0 16,5-1-1-16,-2 5 1 15,0-3-1-15,2 2 0 16,1 1 0-16,-1-1 0 16,0 2 0-16,2 0 1 0,2-2-2 15,-2 5 2-15,0-6-1 16,2 4 1-16,1-3-1 15,0 2 0-15,-1 0 0 16,1-2 0-16,-3 3-1 0,0-1 2 16,1 0-1-16,-2-2 0 15,1 2 0-15,-3-3 0 16,2 3-1-16,-2 2 1 16,1-3 1-16,1 5-2 15,-1-2 2-15,2 2-2 16,0-2 1-16,0 0 1 0,3-3-2 15,0 0 2-15,-2-1 0 16,0 3-1-16,-1-2 0 16,2 3 1-16,-4 0-1 15,0 1 0-15,1 1 0 16,-1 2-1-16,-3-2 1 0,3-1 0 16,-1 1 1-16,4-2-3 15,-4 1 3-15,3-1-1 16,-2 0 4-16,4 0-3 15,-2 2 0-15,1-1-1 0,1 1 0 16,0 1 1-16,1 1 0 16,-3-3-1-16,5 1-1 15,-2 2 1-15,2-4 1 16,1-1-1-16,0-1 1 16,1 2-1-16,1-4 1 15,-2 3 0-15,0 1-1 16,1 3 0-16,1 0 1 0,1 4-1 15,-4 0 1-15,2 0-2 16,-1 0 2-16,-2 8-1 16,1-3-5-16,0-2-13 15,0-1 5-15,-1-2-29 16,1 0-28-16</inkml:trace>
  <inkml:trace contextRef="#ctx0" brushRef="#br0" timeOffset="191226.6563">18574 14913 22 0,'9'0'6'0,"2"-5"-34"0</inkml:trace>
  <inkml:trace contextRef="#ctx0" brushRef="#br0" timeOffset="198835.7795">19551 15289 306 0,'0'0'43'0,"0"0"-41"15,2-5-5-15,7 0-1 0,4-4 1 16,2-2 3-16,5-3-2 15,6 0 2-15,0-6-3 16,3-2 1-16,5-2 9 16,6-5-6-16,3 2-2 15,7-1 2-15,3-5 1 0,5 4-2 16,5 2 1-16,2 0 1 16,3 6-3-16,-1-3 3 15,2 2-1-15,-2 3-1 16,-5 0 1-16,-2 3 0 15,-6-2 1-15,-7 4-1 16,-3-3-1-16,-6 4 0 0,-4-4 2 16,-5 0-2-16,-2 1 2 15,-5-4-32-15,-2 0-50 16,-8-2-45-16</inkml:trace>
  <inkml:trace contextRef="#ctx0" brushRef="#br0" timeOffset="199413.8247">20749 14391 330 0,'-8'0'67'16,"1"0"-55"-16,2 0 1 16,3-5-6-16,2 2-7 15,4 2-5-15,12-1 3 16,5 2 0-16,6 0-2 15,7 0 11-15,3 3-5 0,0 7-1 16,1 2-1-16,-2 4 1 16,-4 0 1-16,-7 2-2 15,-3 3-2-15,-6 3 4 16,-8 2-2-16,-1 5-2 0,-7 6 2 16,0 9 4-16,-10 4-2 15,-2 2-1-15,-2 1-2 16,1-3-8-16,2-5-19 15,0-8-41-15,4-10-22 16,2-9-48-16</inkml:trace>
  <inkml:trace contextRef="#ctx0" brushRef="#br0" timeOffset="199882.579">21255 13964 373 0,'-12'-9'6'0,"0"2"3"15,5 6-5-15,6-1 0 0,1 2-4 16,0 2-4-16,8 6-6 16,9 10 5-16,3 9 3 15,4 7 2-15,7 7 2 0,1 2-1 16,-1 5 0-16,1 0 0 16,-3-7 1-16,-4-5-10 15,-1-9-59-15,-4-13-8 16,-3-9 6-16,-2-5-14 15</inkml:trace>
  <inkml:trace contextRef="#ctx0" brushRef="#br0" timeOffset="200273.1313">21591 14093 161 0,'-4'-22'4'16,"-1"4"38"-16,0 8-4 15,0 1 9-15,4 7-5 0,1 2-28 16,0 0-14-16,0 11-2 15,6 1 1-15,4 4 1 16,2 0 0-16,3 0-1 16,1-1 0-16,4-3 1 15,-2-3-1-15,-2-5 2 0,1-4-1 16,-3 0-1-16,-1-2-1 16,-3-10 8-16,-3-6-2 15,-2-2-1-15,-3-3 5 16,-2 0 8-16,0-1-4 15,-9 5 0-15,-4 1 3 16,-4 4-5-16,-5 1-7 0,3 6-2 16,-1 4-2-16,1 1 1 15,4 2-3-15,4 0-10 16,3 0 5-16,7 0-17 16,1 5-23-16,1 6 0 0,9 3 15 15,4 2-5-15,4-2-20 16,3 1-9-16,3-5-9 15</inkml:trace>
  <inkml:trace contextRef="#ctx0" brushRef="#br0" timeOffset="200804.3528">21867 13964 150 0,'12'-23'17'16,"0"-5"21"-16,-5 1-7 16,0 2 4-16,-5 0-20 15,-2 2-2-15,0 3 1 16,0 4-1-16,-7 2-9 15,-2 4 1-15,0 5 13 16,-2 4-7-16,0 1-7 0,4 3-2 16,-2 8-2-16,4 3 2 15,-1 4-4-15,6 2 0 16,0 3-3-16,7-4 1 16,10 5 2-16,4-3 1 0,4 1-1 15,4 1 1 1,3 0 1-16,0 0 0 0,1 4 0 15,-1 3 1-15,-3 2-2 16,0 1 3-16,-8 2-3 16,-3 1 0-16,-7-2-2 0,-6-4-15 15,-5-3-2-15,0-8 9 16,-3-4 7-16,-7-10 4 16,-4-5 4-16,0 0 5 15,-4-14 14-15,4-6-11 16,-1-5-3-16,1-7-10 15,1-7-2-15,5-4 7 0,1-9-1 16,7 0-2-16,0-3 0 16,0 2-1-16,10 1-2 15,7 4 4-15,-2 7 4 16,4 8-2-16,2 8-3 0,-3 11-1 16,0 9 0-16,0 5-6 15,-3 4 0-15,-2 10 5 16,2 4 3-16,-1 0 0 15,1-3 0-15,-3-5-2 16,2-2-23-16,-1-6-19 16,-4-2-28-16,-4-7-86 0</inkml:trace>
  <inkml:trace contextRef="#ctx0" brushRef="#br0" timeOffset="200944.9662">22126 13476 382 0,'-23'-15'3'0,"6"1"2"16,3 7-1-16,6 0-2 16,5 3-2-16,3 4-40 15,0 0-67-15,8 0-17 16</inkml:trace>
  <inkml:trace contextRef="#ctx0" brushRef="#br0" timeOffset="201335.5788">22399 13550 277 0,'1'-16'9'0,"-1"2"20"16,-1 0-14-16,-6-1 5 15,-2 1-6-15,-2 3-9 16,-2 1 4-16,5 1-1 0,1 3 0 15,1 3 0-15,2 1-4 16,2 2-3-16,2 0-1 16,0 0-4-16,2 0-5 15,9 8-1-15,2 2 8 16,1 5 2-16,4-4-2 0,0 10 2 16,1-6 0-16,-2 5 0 15,-3-2-3-15,-1 0-10 16,-2-6 6-16,-5 2 0 15,-2-6 1-15,-1-1-5 16,-3-5-4-16,0-2-1 0,0-2 21 16,0-10-8-16,-5-6-45 15,2-6-27-15,-4-5 3 16,-2 0-24-16</inkml:trace>
  <inkml:trace contextRef="#ctx0" brushRef="#br0" timeOffset="201507.4294">22456 13354 120 0,'0'-39'32'0,"9"2"1"16,4 1-5-16,3 4-10 15,2 9-2-15,2 5-6 16,-1 6 8-16,1 10-14 16,0 2 1-16,1 9-6 15,-1 9 4-15,2 6 2 16,-1 7 4-16,4 1 1 0,-1 2-7 16,0-3-1-16,-2 0 0 15,2-4-6-15,-6-1-41 16,-6-8-14-16,-6-2-69 15</inkml:trace>
  <inkml:trace contextRef="#ctx0" brushRef="#br0" timeOffset="201726.1597">22728 13380 364 0,'0'-12'17'0,"1"-9"-13"15,3 2-4-15,1-1 1 16,6 1-1-16,2 1-1 16,1 3 1-16,6 5-3 0,1 4 3 15,1 6-1-15,3 0-1 16,-2 10-8-16,-3 5-32 16,-4 3-27-16,-5 0 6 15</inkml:trace>
  <inkml:trace contextRef="#ctx0" brushRef="#br0" timeOffset="202085.4983">22857 13230 256 0,'-13'-20'8'0,"0"-1"0"16,5 1 12-16,2 1-12 15,6 4-5-15,0 4-4 0,2 1-23 16,10 1-8-16,3 4 8 15,3-1 13-15,2 1 2 16,-2-1 5-16,-1 1-6 16,2-2-12-16,-9-2 7 15,-1 2 15-15,-1-1 6 0,-6 5 7 16,-2 3 13-16,0 0 4 16,0 6-25-16,-6 8-4 15,0 4 2-15,3 5 8 16,3 2-2-16,0-2 0 15,1-2-2-15,13-1 17 0,1-6-15 16,9-1 0-16,3-5 1 16,2-4-3-16,1-4-7 15,1-3-2-15,-2-9-62 16,-2-9-6-16</inkml:trace>
  <inkml:trace contextRef="#ctx0" brushRef="#br0" timeOffset="202788.5804">22465 14226 333 0,'-5'-13'6'16,"-2"1"8"-16,0 7 2 15,3 4-8-15,-4 1-4 16,1 0-1-16,0 8-2 0,-3 5-4 16,-1 5 3-16,2-1 2 15,2 3-5-15,3-2 3 16,4 0-1-16,0-6-2 16,9 1-1-16,10-4-4 15,1-4 1-15,7 0 7 16,6-1-4-16,-1-1 21 15,2 3-13-15,-3 3-2 0,3 4-2 16,-11 1-1-16,1 7-3 16,-6 1 8-16,-7 1-2 15,-5 0-1-15,-6-4-6 16,0-1 3-16,-5-5 1 0,-5-2 3 16,-3-6 1-16,-1-5 0 15,-5 0-2-15,5-2 0 16,1-12 0-16,1 1-1 15,1-6 4-15,4 1 15 16,3-3-6-16,4-3-5 0,0 5 2 16,0-3-5-16,7 5 1 15,5 0-1-15,-4 6 0 16,3 4-4-16,-2 6 0 16,2 1-1-16,3 3-2 15,-1 8 5-15,1 5-3 16,1 0 3-16,-5 2-6 0,3-2-34 15,-6-2-29-15,-1-7-42 16,-5-7-1-16</inkml:trace>
  <inkml:trace contextRef="#ctx0" brushRef="#br0" timeOffset="202929.2186">22663 14278 223 0,'-13'-30'18'0,"-1"3"44"15,5 4-20-15,1 4-7 16,5 6-14-16,-2 0-14 15,5 6-6-15,0 0-6 16,0 5-41-16,8 1-51 0,4 1 38 16,2 0 3-16,1 7-27 15</inkml:trace>
  <inkml:trace contextRef="#ctx0" brushRef="#br0" timeOffset="203866.6168">22762 14205 14 0,'8'0'114'0,"-2"0"-50"16,-4-2-12-16,2-3-3 15,-4-2-15-15,1 2-16 16,-1-1-6-16,0 1 1 16,0-1-5-16,-5 3-4 0,-1 1-6 15,1 2 12-15,-2 0-12 16,2 9 6-16,-2 2-4 16,0 6 0-16,2 3 0 15,3 0 0-15,2 0-1 16,0-3 0-16,0-2 1 15,9-3-5-15,3-4-1 0,0-7 2 16,4-1-2-16,3 0 6 16,5 0 5-16,0 2-5 15,4 3-3-15,3 10-2 16,0 7 3-16,1 11 3 16,0 6 2-16,-1 6-1 15,1-1-1-15,-7 1 2 0,-1-4-1 16,-7-7-1-16,-4-11 0 15,-6-5 0-15,-3-8 0 16,-4-6 1-16,0-4 8 16,-11-2 14-16,-4-12-18 0,-5-6-6 15,1-8-2-15,-6-10-5 16,-2-6-3-16,3-10-6 16,0-4 0-16,4 0 4 15,1 3 13-15,9 3 2 16,1 15 21-16,6 8 4 15,3 10-7-15,0 6-11 0,2 6-8 16,8 4-4-16,0 3 0 16,5 0 0-16,1 0-1 15,2 6 1-15,-4 4 3 16,3-2-1-16,-5 3 0 0,-1 0 0 16,-2-4 1-1,-4 0-2-15,1-1-8 0,-5-5-5 16,-1 1 3-16,0-2 11 15,0 0 8-15,0-9-4 16,-3-5-4-16,-4-6 2 16,2-1-2-16,-1-4 5 0,0-2-3 15,3 4-2-15,3 1 2 16,0 6 1-16,0 6-1 16,9 2-3-16,0 8 0 15,3 0-2-15,5 8-2 16,-3 2 3-16,2 6 2 0,2-1 0 15,-5-3 1-15,1 1 1 16,-4-5-3-16,-2 0-7 16,-1-5-9-16,-3-1-8 15,-3-2-7-15,-1 0 19 16,0-3 14-16,0-8-4 16,0-2 8-16,-1-6-1 0,-4-4 11 15,-1-1-1-15,3 1 1 16,1 2-8-16,0 3 4 15,2 4 2-15,0 6-2 16,4 5-9-16,6 3-4 0,1 0-2 16,5 1-1-16,3 10 5 15,-2 0 1-15,3 0 1 16,2-2-13-16,-1-4-24 16,-3-2-6-16,1-3-18 15,-2-3-22-15,-3-10-50 16</inkml:trace>
  <inkml:trace contextRef="#ctx0" brushRef="#br0" timeOffset="204319.7423">23442 13843 176 0,'0'-14'59'0,"0"1"1"15,0 6-8-15,0 3-18 16,0 1-5-16,0 1-10 0,0 2-12 16,0 2-7-16,0 7-4 15,7 2 4-15,6 7 0 16,1-3 2-16,1 0-4 15,2-1 3-15,3-5-3 16,1-2 0-16,-2-4 2 0,-1-3 1 16,-4 0-11-16,-1-3-5 15,-4-4-2-15,-4-4 3 16,-5 2 6-16,0-1 8 16,-5-1 2-16,-7 0-2 0,-5 0-3 15,0 1-2-15,-4 1-4 16,3-2 5-16,1-1 4 15,2 3 2-15,4-2-2 16,4 2 5-16,6-2-10 16,1 3 4-16,0-3-8 15,0 2 6-15,8 0 0 16,3 0 2-16,2 0 3 0,1 4-2 16,3 1 1-16,0 3-3 15,1 1 3-15,1 0 4 16,3 3 1-16,-2 6-3 15,-1 2 2-15,0-1-4 0,-3-1 2 16,-3 0-2-16,-3 2 0 16,0-4-2-16,-7-1-30 15,-1-5-60-15,-2-1-48 16</inkml:trace>
  <inkml:trace contextRef="#ctx0" brushRef="#br0" timeOffset="204460.3503">23678 13500 342 0,'-14'-20'19'0,"4"11"0"16,-2-1-8-16,4 5-6 0,1 0-14 15,3 4-27-15,3-3-40 16,1-2-15-16</inkml:trace>
  <inkml:trace contextRef="#ctx0" brushRef="#br0" timeOffset="204897.7943">23876 13336 331 0,'-13'15'4'15,"-1"-1"3"-15,2 4-3 16,7 5 9-16,3 0-8 15,2 6-3-15,5-3-3 16,11 5 1-16,4-3 1 16,2-3 3-16,2-3-1 15,-3-6-2-15,-1-9-27 0,-5-5-8 16,-2-2-35-16,-4-11 44 16,-5-9-19-16,-4-3-7 15,0-5 32-15,-7-4 48 16,-7-4 30-16,-5-3-11 15,-2-3-1-15,-2-2 4 0,-4 1-4 16,2 2-21-16,-1 6-3 16,8 4-3-16,0 12 3 15,7 5 0-15,4 7-3 16,2 3-3-16,5 4-8 0,7 7-15 16,15 12-1-16,8 12 6 15,13 8 1-15,11 6 2 16,9 4-1-16,9 1-20 15,5-10-47-15,6-15-79 16</inkml:trace>
  <inkml:trace contextRef="#ctx0" brushRef="#br0" timeOffset="207944.5575">23615 14369 375 0,'0'0'14'15,"0"0"-11"-15,-2 0-2 16,0 0-3-16,2 0-8 0,0-3 7 15,4-6 1-15,3-4 3 16,5-1 6-16,1-3 1 16,1-5-3-16,4-1 1 15,0-1-5-15,0 1 2 16,0-3-3-16,2 0 0 0,0-2 2 16,0 0-1-16,-1 2 0 15,-1 5 0-15,-2 2 0 16,-1 6-1-16,-1 6-15 15,-5 5-33-15,0 2-11 16,-5 4 15-16,-4 10 13 16,0 2-5-16,0 5-28 0,-9 1-12 15</inkml:trace>
  <inkml:trace contextRef="#ctx0" brushRef="#br0" timeOffset="208069.5639">23793 14241 109 0,'-13'22'28'0,"2"-5"12"0,3-1-21 16,3-3-5-16,5-6-8 15,0-5-6-15,10-2-6 16,9-15 23-16,13-15 21 16,10-13-19-16,8-18-16 15,7-13-52-15,6-12-133 0</inkml:trace>
  <inkml:trace contextRef="#ctx0" brushRef="#br0" timeOffset="210913.1025">17503 15541 142 0,'14'-14'-50'0,"0"-6"57"0,4-3-9 16,7-4 4-16,6 1-2 16,5-6 0-16,3-1-2 15,6-2 5-15,3-3-2 16,4 1-1-16,6-4-2 15,-3 2 2-15,4-1-8 16,-6 6-79-16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52:46.9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8130 14271 243 0,'-10'0'32'0,"0"0"28"0,7-7-2 15,3-6-24-15,5-6-22 16,13-4-8-16,9-6-4 16,7-6-2-16,7-3 5 15,10-1 0-15,-2 0-5 16,2-1 5-16,0 3-19 0,-1 7-9 16,-8 1-18-16,-7 8-23 15,-9 4-24-15,-12 7-31 16</inkml:trace>
  <inkml:trace contextRef="#ctx0" brushRef="#br0" timeOffset="281.1816">8509 14048 293 0,'17'20'6'0,"6"1"-1"15,1 9 19-15,12 14-2 16,3 7-9-16,-2 8-2 0,-1 4-6 16,-4-1-3-16,-5-2 2 15,-1-4-2-15,-6-8 1 16,-6-6-27-16,-7-14-78 15,-2-15-88-15</inkml:trace>
  <inkml:trace contextRef="#ctx0" brushRef="#br0" timeOffset="2327.9224">8628 14143 429 0,'-6'-9'9'0,"1"-4"-2"16,0 5 7-16,5 0-8 16,0 1-5-16,3 2-1 15,10 1-2-15,2 4 1 0,7 0 2 16,5 13-2-16,4 1 1 16,1 9-1-16,2 4 1 15,3-2 0-15,-3 5 1 16,-2-3-2-16,0 1 1 15,-5-3 1-15,-2 0 0 0,-5-5-1 16,-4-3 0-16,-3-5 0 16,-6-5 0-16,-2-2 0 15,-1-3 0-15,-4-2 0 16,0 0 3-16,0-6 1 16,0-6-1-16,0-6 1 15,-3-1-1-15,2-4-2 0,1-2 1 16,0 3-3-16,0 4-1 15,0 6-1-15,0 3 9 16,0 5-2-16,4 2-2 16,3 2-4-16,2 0 0 15,3 4 3-15,5 7-1 0,3-1 0 16,-1 5 0-16,4 2 0 16,3 1 0-16,1 2 0 15,-2-4 0-15,-1-2-9 16,0-3 9-16,-4-3-1 0,-4-5 0 15,-3-3 1-15,-3 0-7 16,-3-2 2-16,-3-9 13 16,-4-1-2-16,0-4 4 15,0-4-3-15,-2-3-3 16,-10 0-2-16,3 0 1 16,-6 1-1-16,3 1 0 0,-3 3-1 15,5 2-1-15,1 5-1 16,1 4 3-16,3 3-2 15,2 3-5-15,1 1 2 16,2 0-2-16,-2 0 1 16,2 0 0-16,0 3 6 15,0 1-4-15,0-1-2 0,2 1-7 16,8-1 5-16,3-1 2 16,0 2 3-16,5 0 1 15,-1-1 0-15,3 2 1 0,2 3-1 16,-1-3-2-16,1 4 3 15,0-2-1-15,0 2 0 16,-3-2 0-16,-3 0-1 16,-2 0 1-16,3-1 1 15,-8-3-1-15,1 2 0 16,0-1 0-16,-2-1 0 16,1 1 0-16,1-4 0 0,0 0 0 15,2 0-1-15,-2 0-5 16,-1-2-5-16,-1-5 13 15,-4-2 2-15,-1-2 1 16,-1-2-3-16,-2-2 2 16,0 1 1-16,0-1 0 15,0 3 0-15,-2 1-1 0,-3 1-1 16,3 3 1-16,-1 1 0 16,1 2-3-16,0 4 1 15,2 0-2-15,0 0-4 0,0 0-2 16,2 2 4-16,5 7 1 15,0-2 1-15,3 2 0 16,0 0-1-16,7 0-4 16,-1-4 2-16,0-3 4 15,3-2 1-15,1 0-2 0,2 0 1 16,-4-5-1-16,0-4 1 16,-4-2-1-16,-1 1-2 15,-3-3 3-15,-1-1-1 16,-4 0-3-16,2-2 3 15,-7-2 0-15,0 2 2 16,0-2-1-16,0 2 0 16,0 3 1-16,-4 2-2 0,1 4 0 15,3 4 0-15,0 1-3 16,5 2-1-16,4 4 0 16,1 8-12-16,5 8 12 15,0 5 1-15,0 2 1 0,-1-1-5 16,-1-1-4-16,-2-3-2 15,-2-8 1-15,-3-5 7 16,1-2 1-16,-2-7 0 16,-2 0-12-16,1-7 17 15,-1-6 4-15,-1-4-5 0,-2-5-21 16,0-5 9-16,-7-3 11 16,-5-6-8-16,-6-1 7 15,-3-1 10-15,-1-1 4 16,0 4 6-16,0 0-11 15,7 5 4-15,0 5 3 16,4 8 1-16,3 2-10 16,1 6 1-16,4 2 2 0,3 5-2 15,0 2-5-15,0 0-7 16,10 8-17-16,5 9 20 16,7 3 2-16,5 8 1 0,4 3-1 15,3-1 1-15,-2 1 1 16,0-5-1-16,-1-3-1 15,-4-3 1-15,-5-2 0 16,0-4 0-16,-7-3 1 16,-3-4-1-16,-3-2-1 15,-3-1 2-15,-1-2-1 16,-1-2-2-16,-1 0 0 0,-1-2 7 16,-2-7 3-16,4-2-5 15,-3-1 0-15,-1-1 2 16,2 3 1-16,1 0 0 15,-1 5-1-15,4 4-4 16,0 1-2-16,1 0-1 0,1 0-1 16,2 1 2-16,0 6 2 15,3 1 0-15,0-1-1 16,-1-4-11-16,1-1-12 0,-1-2-19 16,-1 0-21-16,-2-4 25 15,-2-6 29-15,0-1 11 16,-3 2 7-16,-3-5 20 15,-1 3 27-15,0-3-21 16,0 2-12-16,-3-3-9 16,-2 5 2-16,0-2 2 15,-1 4-9-15,2 3-1 0,0 1 1 16,3 4-5-16,-1 0-2 16,2 0-4-16,0 0-3 15,0 7 3-15,3 0 0 16,4 2 1-16,3-2-1 0,2 0 1 15,1-1-2 1,3-3 2-16,2-3 0 0,-4 0-1 16,1 0 2-16,-3-3 2 15,-3-4-2-15,-1-4 5 16,-6 0-2-16,-2-1 0 16,0 1 0-16,0 0 1 0,-6 4-2 15,-3 1 1-15,0 5-7 16,-1 1 1-16,-2 0-1 15,4 7-1-15,-3 2-8 16,3 2-17-16,3-4-13 16,1-2-25-16,1-5-7 0,1 0 26 15,2-11-3-15</inkml:trace>
  <inkml:trace contextRef="#ctx0" brushRef="#br0" timeOffset="2499.7855">10345 13591 167 0,'0'-25'40'0,"0"9"34"15,0 0-20-15,1 6-15 16,3 6-20-16,1 4-9 16,5 0-9-16,0 7-2 15,4 13 2-15,6 7 0 16,4 8 1-16,3 4-1 0,2 6-16 16,-3 0-15-16,1-3-75 15,0-7-36-15</inkml:trace>
  <inkml:trace contextRef="#ctx0" brushRef="#br0" timeOffset="2952.9002">10786 13684 387 0,'-2'-14'25'16,"-3"5"3"-16,2 2-9 0,3 3-4 15,-2 4-10-15,-2 0-5 16,1 9-6-16,-2 5-3 16,0 8 3-16,2 3-3 15,1 7 3-15,2 4 3 16,0-4-1-16,9 1-7 0,4-4-12 16,1-4-8-16,2-10-6 15,2-7 21-15,2-8-5 16,0-3 19-16,-3-11 6 15,-4-8 2-15,-2-4 21 16,-4-7 4-16,-7-4 4 0,0-3-17 16,-9-4-5-16,-6-4-4 15,-6 1 0-15,0 1-5 16,-3 3-2-16,1 9-2 16,3 6 9-16,4 9 0 15,5 6 5-15,3 10-7 0,4 3-6 16,4 17-8-16,0 12 6 15,12 10-1-15,10 11-1 16,10 8 4-16,11 2-1 16,8 0 1-16,10-3-30 15,2-9-68-15,1-6-58 0</inkml:trace>
  <inkml:trace contextRef="#ctx0" brushRef="#br0" timeOffset="4812.1057">14420 14298 319 0,'-3'0'29'16,"-1"-11"14"-16,3-5-28 0,-1-4-9 15,0-1-4-15,1-6 2 16,-3 1-3-16,-4-10 2 16,-1-3-2-16,-1-6 0 15,-3-3 0-15,1-4-1 16,-5 4 2-16,5 0-3 0,-4 3 2 15,1 9 9-15,1 4-6 16,0 7-1-16,7 11-3 16,0 2 4-16,0 8-4 15,7 4-2-15,0 9-7 16,0 12 8-16,3 14-3 16,6 9 4-16,5 9 1 0,6 7-3 15,3-2 3-15,10-1-2 16,1-5 0-16,3-15 0 15,1-4-5-15,2-12-7 16,-4-7-5-16,1-8-1 16,-6-6 9-16,1 0 3 0,-7-4 6 15,1-6 5-15,-7-5-4 16,-1-3 1-16,-6-1 2 16,0-3-2-16,-7-3 4 15,0-2-2-15,-5 1 6 16,0 2 6-16,0 5 2 0,0 6 1 15,0 3 8-15,-3 6-7 16,1 4-7-16,2 0-10 16,0 11-5-16,0 5 1 15,0 2 1-15,7 3 0 16,5 1 0-16,3-6 1 0,-1-2-1 16,2-5-2-16,2-7-10 15,0-2 6-15,-3-4 2 16,-3-7 0-16,-3-7 5 15,-2 2 1-15,-3-5 0 16,-2 0 0-16,-2-1 1 16,-2-1 4-16,-9 3 3 0,-1 3-1 15,-5-1-4-15,-2 5 1 16,-3 6-7-16,4 2 1 16,2 5 1-16,3 0-6 15,4 5 8-15,4 8-6 0,5 2-17 16,0 5-10-16,0 2-2 15,4 1-16-15,4 0 6 16,7 0-10-16,-1-3 28 16,6-2 16-16,2-4 5 15,-1-1 1-15,-1-12-12 16,2-1 16-16,-5-1 18 0,0-12 26 16,-3-3-11-16,1-5-3 15,-1-1 6-15,-1-3-16 16,1-4-6-16,-2 5-3 15,-1-2-7-15,-4 2-1 16,-3 4-4-16,-3 4 2 0,-1 3 2 16,0 5-12-16,-5 4 3 15,-4 4 3-15,-2 0-5 16,2 12 5-16,2 3 0 16,4 6-8-16,3 3 7 0,5 2-2 15,13 6 1-15,10 6-2 16,9 5 6-16,-1 7 0 15,3 5 2-15,-3 9-11 16,-6 6-15-16,-4 3 22 16,-8-4-4-16,-8-6-2 0,-3-10 7 15,-7-14 2-15,0-12-1 16,-7-11 6-16,-9-9 40 16,0-7-3-16,-4-1-9 15,3-13-8-15,-2-6-9 16,4-5 14-16,0-7-21 15,4-5-12-15,3-10 2 16,0-1 0-16,4 0-19 0,1-4 2 16,-1 7 12-16,4 4 4 15,0 5-1-15,0 4 6 16,0 4-1-16,0 5-6 16,5-2 0-16,1 3 2 0,5 4 2 15,0 4 1-15,1 5-6 16,4 4 2-16,-2 5 3 15,5 2-3-15,-4 10-9 16,2 6-29-16,-3 2-21 16,-3-4-40-16,-6-4-36 15</inkml:trace>
  <inkml:trace contextRef="#ctx0" brushRef="#br0" timeOffset="4968.3451">15199 13798 388 0,'-13'-14'21'0,"2"3"-4"16,3 4-14-16,5 4-3 15,1-1-13-15,2 0-53 16,0 1-119-16</inkml:trace>
  <inkml:trace contextRef="#ctx0" brushRef="#br0" timeOffset="5655.8143">15474 14055 361 0,'6'-14'24'16,"1"-2"12"-16,-5-6-23 15,0 1 11-15,-2 0-11 0,0-3-4 16,0 2-5-16,-4 0-1 16,-3 1-2-16,0 4-1 15,-2 3-3-15,0 3-4 16,0 4 1-16,0 4-1 0,0 3-3 16,0 0-6-16,1 0-11 15,3 9-11-15,5 3 21 16,0 2-8-16,2 3 8 15,13-1-8-15,4-2 7 16,5-1-9-16,1-3 10 0,2-1 9 16,0-4 6-16,-3 1 2 15,-4-3 0-15,-3 1 3 16,0 3-2-16,-5 2 4 16,-2 3 0-16,-4 3 1 15,-5 1 4-15,-1 0-3 0,0 0 0 16,0-4 16-1,-7-1-7-15,2-2 6 0,-2-5 3 16,1-1-13-16,1-3-2 16,-1 0-6-16,1-2 3 15,-2-10-1-15,1-4 0 0,1-6-2 16,0-5-2-16,-1-6 3 16,3-3 1-16,1-5-4 15,2 0 2-15,0 2 1 16,0 6 10-16,0 3-11 15,0 7 5-15,2 5 0 16,3 6-4-16,-1 3-1 0,1 1 0 16,0 8-3-16,5 0-2 15,2 3-1-15,1 11 0 16,1 5 1-16,6 6 1 16,-1 6 2-16,1 2-1 15,0 7-2-15,-4 1-12 16,1-2-16-16,-5 0-13 0,-2-1-60 15,-3-8 1-15</inkml:trace>
  <inkml:trace contextRef="#ctx0" brushRef="#br0" timeOffset="5921.4386">15730 14050 168 0,'-10'-16'61'16,"2"-2"20"-16,1 2-12 15,1 0-29-15,5 3-16 16,1-3-5-16,0 4-14 15,1-4-5-15,10 0-3 0,2 0 3 16,4-4 3-16,3 2-7 16,3-1-9-16,-1-1-6 15,0 5 12-15,-5 2 2 16,2 5-6-16,-7 3 18 16,-1 5-8-16,-4 0 0 15,2 7-1-15,-3 7 0 0,1 4-2 16,-4 7-4-16,-1 0 10 15,-2 2-24-15,0-7-64 16,0-10-38-16</inkml:trace>
  <inkml:trace contextRef="#ctx0" brushRef="#br0" timeOffset="6233.8914">15859 13716 411 0,'-9'-16'8'15,"0"2"17"-15,3 0-20 0,5 1 2 16,1 2-10-16,0 3-6 16,8 1-30-16,6 1-15 15,-1 4 1-15,4 0 0 16,-1 2 16-16,0 0 7 16,-5 0 11-16,-3 0 17 0,2 0 1 15,-6 4 22-15,1 5 0 16,-3 5 1-16,-2 8 0 15,0 4-7-15,0 5 17 16,0 1-15-16,3-2-11 16,9-1-2-16,0-4-2 0,8-7 1 15,4-6-4-15,5-5 5 16,3-7-2-16,3 0 2 16,-3-9-41-16,-1-11-46 15</inkml:trace>
  <inkml:trace contextRef="#ctx0" brushRef="#br0" timeOffset="7952.7133">12747 12764 234 0,'2'-6'15'0,"3"1"0"15,-1 2-10-15,4-3-1 16,-2 5-3-16,3-5 0 0,2 2-1 16,3 3 1-16,-3-3-1 15,2 1 0-15,1-3 1 16,-4 3-1-16,4-2 0 16,-4-1 1-16,0 1-1 0,2-1 0 15,0 1 0-15,1-2 3 16,1 2 2-16,4-1 6 15,2 1-4-15,1-2-2 16,3 1-2-16,7 1-3 16,-4 0 1-16,5 1 0 0,0-1-1 15,2-1 0 1,0 3 0-16,-2-3 1 0,2 3-1 16,-1-1 0-16,1-1 0 15,-2 3 0-15,5-2 0 16,0 4 1-16,1-1-2 15,-1-1 1-15,5 2 1 16,1 0-1-16,1 0 0 0,3 0 0 16,0 0 0-16,2 0 0 15,3 0 0-15,-2 0 0 16,4 0 0-16,0-4 0 16,2 1 0-16,-3-3 0 0,3 3 0 15,0-2 0-15,-1 1 0 16,5 0 0-16,-1 2 0 15,2-1 0-15,-2 1 0 16,3 2 0-16,-1 0 0 16,0 0-1-16,-3 2 2 15,0 5-1-15,1 1 0 0,-1-2 0 16,-4 3 0-16,3-2 0 16,-5-3 0-16,2 2 0 15,0-3 0-15,0-1 0 16,-3-1 0-16,0-1 0 15,1 0 0-15,-4 0 1 0,3 0-1 16,-3 0 0-16,2 2 0 16,-1-2 0-16,1 0 0 15,2 0 0-15,1 0 1 16,-2 0-2-16,2 0 1 0,-1 0 1 16,1-2-1-16,-1-3-1 15,-1-2 1-15,2 3 0 16,-6-3 1-16,4 0-2 15,-3 2 1-15,-1 2 0 16,1-1 0-16,-3 4 1 16,0-2-1-16,0 2-1 0,0 0 1 15,-3 0 1-15,-3 0-1 16,0 0 1-16,-1 0-1 16,-3 2 0-16,0-2 0 15,-6 4 0-15,-1-3 0 16,-3 1 0-16,-1 1 1 15,-7-1-2-15,-2 0 1 0,-4 2 1 16,-5-3-1-16,-3 1-17 16,1-2-9-16,-2 2-34 15,-2-2-28-15</inkml:trace>
  <inkml:trace contextRef="#ctx0" brushRef="#br0" timeOffset="8358.9278">16962 12530 159 0,'2'0'82'16,"-2"-3"-59"-16,1 1 3 15,-1-2 8-15,4 2-17 0,-3 0-7 16,3 1-5-16,-1 1-2 16,1-2-3-16,4 2 0 15,-3 0 1-15,0 0-3 0,2 0 3 16,3 0-1-16,-5 0 0 16,4 3 0-16,0 5-5 15,2-3 5-15,-1 4 1 16,3-2-2-16,0 2 2 15,2 0-1-15,2 2 0 16,-1-2-1-16,0 3 1 0,4-1 0 16,-1 1 1-16,-2 3-1 15,-1 1 0-15,-3 1-1 16,-3 9-2-16,-4 2-5 16,-6 8-28-16,-7 0-37 15</inkml:trace>
  <inkml:trace contextRef="#ctx0" brushRef="#br0" timeOffset="9733.822">19107 11403 20 0,'10'4'10'0,"-2"1"-11"0</inkml:trace>
  <inkml:trace contextRef="#ctx0" brushRef="#br0" timeOffset="11077.4841">20300 12746 181 0,'-18'-3'22'0,"2"-1"-1"16,2 2-4-16,1 0-2 15,6 0-6-15,1 2-3 0,5 0 11 16,1 0-23-16,0 0-5 15,0 0 4-15,8 0 7 16,11 2 17-16,3 0-7 16,12 0 4-16,10-2-1 0,4 0 12 15,8 0-5-15,5 0-7 16,0-2-1-16,-4-2-6 16,1 4-2-16,-7-1 0 15,-5 1-3-15,-7 0 2 16,-2 0-1-16,-9 0 1 15,-1 0-1-15,-7 1-1 0,-2 5 1 16,-4 1 0-16,-5 2-2 16,-6 0-3-16,-3 2-46 15,0-3-63-15</inkml:trace>
  <inkml:trace contextRef="#ctx0" brushRef="#br0" timeOffset="11874.2999">26355 12220 190 0,'-5'-5'123'0,"-1"-5"-106"0,4 2-1 16,-2 1-8-16,4 1-2 15,-1 1-3-15,1-1-1 16,0 1 3-16,0-2-2 16,0-2-2-16,5-2-3 0,12-3 4 15,8-2 5-15,5-4-4 16,13-3-2-16,6-2-1 15,4 2 3-15,1-4-2 16,0 0-1-16,-1-1 9 16,-7 1 5-16,-2 1 0 15,-7-1 1-15,-5 2-1 0,-3 0-7 16,-2 3-3-16,-4 3-1 16,-3 3-4-16,-2 1-25 15,-7-2-112-15</inkml:trace>
  <inkml:trace contextRef="#ctx0" brushRef="#br0" timeOffset="16311.5655">19188 11216 159 0,'-3'3'11'16,"-6"1"-6"-16,3-1-2 15,2 1-1-15,3-1 1 0,1-1 2 16,0-2 3-16,-2 0 6 15,2 0-9-15,0 0-10 16,0 0 8-16,0 0-5 16,0-5 1-16,0-2 2 15,0-4-2-15,0 0 2 0,0-3 5 16,-4 2 0-16,-1-1 11 16,2 2-1-16,-1 3 14 15,1 0-16-15,-2 3-1 16,4 0-3-16,1-2-9 15,0 0-1-15,0-6 0 16,0-2 0-16,0 0 0 0,1-7-1 16,5 2 1-16,0-3 1 15,-3 2-2-15,4 1 3 16,-2 1-1-16,2 2-2 16,-2 3 1-16,-2 4 0 15,2-1 0-15,-3 2 0 16,3-2 1-16,-3-2-1 0,2-1 0 15,-3-4 0-15,6-4-2 16,-4-6 6-16,0-1-7 16,4-6 3-16,-1 2 0 0,2 1-1 15,-5 0 1-15,2 1 0 16,0 5 1-16,-1 3-1 16,-1 1 0-16,-1 1 0 15,0 1 0-15,-2-2 1 16,0 0 0-16,0-4 0 15,0-4 1-15,-2-2-2 16,0-3 0-16,-1-3 0 0,1 0 10 16,0 3-2-16,-1-1-5 15,1 6-1-15,2-1-1 16,-3 5 0-16,-1 1 0 16,0 2 0-16,0-1-1 15,-1 1 0-15,2 0 0 0,-1-2 1 16,1 0 1-16,-1-2 3 15,3 0 1-15,1 1-2 16,-2-2-4-16,0 2 1 16,-1-1-1-16,2 2 0 15,-1 2 1-15,0 0-1 0,0 2 1 16,1-1-1-16,1 1 0 16,0-1 0-16,0 0 1 15,0 2-1-15,0-1-1 16,3 0 1-16,1 2 0 15,2 0 1-15,-1-4-1 0,2 4-1 16,-2-4 1-16,0 0 1 16,3-2 0-16,-2 0-1 15,-1-4-1-15,0 2 2 16,0-2-1-16,2 2 0 16,-1-2 1-16,0-1-1 0,-1 0 0 15,-2 3 0-15,2-3 0 16,2 1 0-16,-4-2 0 15,2 3 0-15,-1 1 0 16,-1-3 1-16,-1 0-1 16,2-1 0-16,-3 1 0 0,3-1 2 15,-3 1-5-15,-1-2 6 16,0 4-6-16,0-5 4 16,0 5-1-16,0-2 0 15,0 1 0-15,0 0 0 16,0 1 0-16,0 1-1 15,0 0 2-15,-3 1-1 0,0 0 0 16,-1-2 0-16,1 1 2 16,1 1-2-16,0-1-2 15,0-3 2-15,2 5 0 16,0-3 0-16,-1 6 0 16,1-2 0-16,0 1 0 0,-4 6 0 15,2-5 2-15,1 2-2 16,-4 1 0-16,3-3 1 15,1 3-1-15,-3-3 0 16,1-1 0-16,-1 0 0 0,3-3 1 16,-3 2 0-16,1 1 1 15,-2-2 0-15,3 1-1 16,1-1 3-16,-1 5-1 16,0 0 2-16,0 1-3 15,1-2-1-15,-1 4-1 0,0-3 1 16,0 0-1-1,2-1 0-15,-1 0-1 0,1-2-13 16,0 1-3-16,0 1-31 16,0 4-42-16,0 2-49 15</inkml:trace>
  <inkml:trace contextRef="#ctx0" brushRef="#br0" timeOffset="21373.8566">24368 10841 127 0,'-12'34'-27'16,"-3"-4"19"-16,3-3 9 16,0-1 0-16,-1-2-1 15,1 1 2-15,-5 0-4 16,0 1-3-16,-3-1 2 16,-2 3-4-16,-1-6-18 0,-2 3 4 15,1-3-12-15</inkml:trace>
  <inkml:trace contextRef="#ctx0" brushRef="#br0" timeOffset="22827.1156">23848 11949 122 0,'0'0'-6'0,"0"0"20"16,0 0-3-16,0 0-6 0,0 0-10 16,0 0 15-16,3 0-8 15,2-5-2-15,0 2 1 16,0 2-2-16,2-4 2 15,-2 2 0-15,5-3-1 16,-1-2-4-16,1 4-7 16,0-2-17-16,-2-1-6 0,1 0-10 15</inkml:trace>
  <inkml:trace contextRef="#ctx0" brushRef="#br0" timeOffset="23295.8424">24024 11804 67 0,'7'-8'5'15,"1"-2"11"-15,-3 2-4 16,0 1 3-16,2-4-1 16,0 2-5-16,-1 2 2 15,1-2-8-15,-1 3-1 16,0-2-1-16,1 1-2 0,0-1 3 16,3 1-2-16,-3-1 0 15,0-1 0-15,-1 1 0 16,1-1 0-16,0 2 0 15,-2-2 1-15,2 1-1 16,-2-4 0-16,2 2-2 16,0 0 2-16,-2-2 0 0,0 4-1 15,-3-2 1-15,2 2 0 16,-2 1 0-16,0-3 0 16,-2 3 0-16,0 2 1 15,1-4-1-15,-1 0 1 0,0 2 0 16,0-1 1-16,0-2 0 15,0 3 0-15,0 0 0 16,0-2 0-16,0-2 1 16,2 3 2-16,0-3-2 15,1 0-2-15,1 0-1 16,1 1 0-16,0-3 1 0,0 4-2 16,0 0 1-16,-2 1-4 15,1 2-12-15,-2 2 7 16,1-1-9-16,1 4 5 15,-3-3-12-15,1 2-7 0,0-2-14 16</inkml:trace>
  <inkml:trace contextRef="#ctx0" brushRef="#br0" timeOffset="24311.4074">23766 11956 78 0,'5'0'8'15,"0"0"5"-15,0 0-13 16,1-3 1-16,2-1 0 15,-2 2-1-15,3-1 0 16,0 0 1-16,1 2 0 16,0-3-1-16,-1 1 0 0,2-2 0 15,-2 1-1-15,1-2 1 16,0-1 0-16,-1 2-5 16,-1 0 5-16,-1-2 5 15,3 3-3-15,-3 0-1 16,-2 1-2-16,4-1 2 0,-1-1-2 15,0-1 1-15,-1-1 2 16,2 0-3-16,1-1-1 16,-3-3 5-16,3-2 1 15,1-3-3-15,-2-2-1 16,0 1 3-16,1-3-1 16,-2 2 2-16,-1 2 0 0,-2 0-3 15,-1 2 1-15,0 1 3 16,0 3-1-16,-1 0 2 15,-1 2 3-15,0-3-3 16,3 2-2-16,-3-2-2 16,3 2 0-16,-3 0 0 0,4 1-1 15,-1 1 0-15,0-3 0 16,-1 2-2-16,3-2 2 16,-2 3-1-16,1-1 1 15,-2-1-1-15,1 1 0 16,0 0 0-16,0 1 0 0,-1-1 0 15,2 1 0-15,-1 0-3 16,-1 0-11-16,1-2-16 16,-2 4-39-16,1 0 30 15</inkml:trace>
  <inkml:trace contextRef="#ctx0" brushRef="#br0" timeOffset="25405.0678">24010 11744 140 0,'2'-3'16'15,"-1"-2"-4"-15,3-2-10 16,1 0-1-16,2-1-3 0,3-2 2 16,-1 0 1-16,1-2-1 15,1-1-1-15,0 0 3 16,1 1-2-16,-1-3-1 15,2 1 2-15,-3-2 0 0,0 2-1 16,0 0-1-16,-3 0 2 16,1-1 1-16,-1-1-2 15,0 2 0-15,-2-1 0 16,0 1 1-16,0-4-1 16,2 6 1-16,-2-4-1 15,0 1 0-15,-1 3 1 16,1-1 0-16,0 1 0 0,0-2-1 15,0 3 1-15,-2-1-1 16,4-3-1-16,-2 3 2 16,1-2 0-16,0 1-1 15,1-1 0-15,0-1 0 0,1 1 0 16,0-2 0-16,1 0 0 16,-2-2-4-16,2 2-5 15,-1 0-1-15,0-4 5 16,-1-3 3-16,0 2 0 15,3-6 2-15,-1 2-1 0,-1-2-1 16,0 2 0-16,-1 0 1 16,-2 6 4-16,1-2 0 15,-3 1-2-15,-1 0 0 16,1 3 0-16,-3-1-1 16,0-2 2-16,0 3 0 15,0-3-1-15,0 0 1 0,0 2-2 16,0-1 0-16,0 2 4 15,0 1-2-15,0 1-2 16,0-2 0-16,0 2 0 16,0-3 1-16,0 3-2 15,2-1 2-15,-2-2-2 0,4 0 2 16,-2 4-1-16,2-4 0 16,-3 3 0-16,3-3 0 15,-2-2-1-15,-1 2 2 16,3-1 0-16,-1-1-2 15,1 2 2-15,0 2-1 0,0-2 0 16,-3 2-1-16,1 0 2 16,0 0-1-16,-2-2 1 15,2 1 0-15,-1-5 0 16,-1 2 0-16,2 0-1 16,0 0 1-16,-2-2-1 15,3 0 3-15,-3 3-2 0,2-1-1 16,0 3 1-16,1-1 0 15,-1-1-1-15,1 0 0 16,-1 1 0-16,-2-7 1 16,0 0-1-16,0-5 0 15,0 0 0-15,0-4 0 0,-5 0 0 16,0 3 0-16,3 4 3 16,0 3 0-16,-1 4 0 15,3 2-1-15,0 2-2 16,0 6 0-16,0-2 0 0,0 6-12 15,0 0-16-15,2 5-28 16</inkml:trace>
  <inkml:trace contextRef="#ctx0" brushRef="#br0" timeOffset="26389.3721">24306 10762 119 0,'3'-12'13'0,"1"1"1"0,2-3-11 16,-1 0 3-16,0 0-4 16,-1-4 3-16,1 1 4 15,0 2-3-15,3-2 1 0,-1 0 0 16,2 0-5-16,-2-1-1 15,4-3 0-15,-2 0-2 16,-2-2 1-16,4 0 2 16,-2-2-2-16,1 2 2 15,-2-1-2-15,-3 2 0 16,1-4 2-16,-3 3-2 0,2-2 0 16,-3 0 1-16,3 2 0 15,2-2-1-15,-4 0 0 16,2 0 1-16,0-1-2 15,-3 0 1-15,0 2 0 16,1-3 0-16,-3 2 1 16,0 1-1-16,0 1 0 0,0 2 1 15,0 3-2-15,0-2 2 16,0 4-1-16,0 2 0 16,0-2 1-16,0 0-1 15,-3 0 0-15,1 0 0 0,0-2 0 16,1-2 0-16,-1 2 0 15,2-2 0-15,0 1 0 16,-2 1 0-16,2-1 0 16,0 2 0-16,0 0 0 15,0 2 0-15,0 0 1 16,0 0-2-16,0-1 2 0,0 0-2 16,0-2 2-16,0-3-1 15,0 0 0-15,2 1 0 16,0 0 0-16,-1 0 0 15,1 1 0-15,0 5 0 16,-2-4 0-16,2 1 0 16,-1-2-1-16,-1-1-6 0,2 1 0 15,-2-2 5-15,0-2 1 16,0-1 1-16,2 4 0 16,-2 1 0-16,2 0-1 0,2 1 2 15,0 1-2-15,1 2-25 16,2-2-18-16</inkml:trace>
  <inkml:trace contextRef="#ctx0" brushRef="#br0" timeOffset="26998.7009">24288 10108 146 0,'4'-14'-22'0,"1"-2"34"15,2-4 0-15,0-1-4 16,6-1 2-16,-3-1-7 16,5 0 2-16,-1-2-4 15,3 0 0-15,0 0-1 16,2 0 1-16,-2 0-1 15,0 2 2-15,0-1-2 0,1 3 1 16,-3 0-2-16,1-2 2 16,-1-1-2-16,0 1-1 15,-1-2-5-15,1 0 5 16,-1-2-1-16,-2-1 3 16,-2-1 0-16,0 0 1 0,2 0-2 15,-2-1 1-15,2 1 0 16,-2-2 0-16,2 4 2 15,0-1-1-15,-2-1 1 16,2 0-2-16,-2 2 1 16,0-2 0-16,1-1 1 0,0 0-2 15,-2-1 1-15,0-1-1 16,0 2 0-16,0 3 1 16,-2 4-2-16,0 3-28 15,-1 8-13-15,-1 3-62 16</inkml:trace>
  <inkml:trace contextRef="#ctx0" brushRef="#br0" timeOffset="28404.8515">24477 9873 127 0,'3'-20'-17'0,"2"-1"23"0,-3-3 10 16,5-1-3-16,-1 2-2 15,0-4-5-15,0 2-3 16,3-1-1-16,-2 1-1 15,1-2-1-15,-1 0 1 16,0 2-1-16,-2 0 0 0,0 0 0 16,0-2 0-16,0 2 0 15,0 0 0-15,-1 0 1 16,-1 0-1-16,2 0 0 16,-3 2 0-16,-2-1 0 15,2 1 0-15,1-1 0 0,-2 3 0 16,1 0 1-16,-2 3 3 15,2 2-3-15,1 0 0 16,1 0 1-16,-1-1-2 16,3 3 0-16,-1-5 1 15,1 1-1-15,3 0 0 0,-1-2 1 16,-1 2-1-16,3 0 0 16,-3 1 0-16,3-1 0 15,0 0 0-15,0 0 0 16,1-1 0-16,2 1 0 15,1 1 0-15,-1 2 1 16,-1-2-1-16,0 3 0 0,0 0 0 16,2 0-1-16,2-2 2 15,-2-1-2-15,6-2 1 16,-1 1 0-16,3-2 1 16,-2 1-2-16,2-1 2 15,-3 4-1-15,2-2 0 0,-2 6 0 16,-1-4 0-16,0 3 0 15,0 1 0-15,0-1 0 16,-2-1 0-16,0 1 1 16,-2 1-1-16,-1 0 0 15,1-1 0-15,-5 0 0 0,4 1-1 16,-1 0 3-16,2-3-3 16,-4 3 3-16,2-3 3 15,1 1-1-15,-2-2 0 16,0 4-1-16,0-4-3 15,-1 2 1-15,0-3-1 16,0 3 2-16,1-2 4 0,0 0-6 16,-1 2 1-16,3-2-1 15,-2 2 0-15,1-3 2 16,1 3-2-16,1-1 0 16,0 3 1-16,3 0-1 15,-3 1 0-15,2-1 0 0,3-1 2 16,-4 2-3-16,5-1 1 15,-2-1 0-15,2 3 0 16,2-3 1-16,-1 3-2 16,-1-5 2-16,1 1-3 15,-1 0 1-15,3 0 4 0,-3-1-3 16,1 0 0-16,3-1 1 16,-1 1-4-16,1 1-1 15,0 1 9-15,3 1-3 16,0-2-2-16,0 3 0 0,2-2-1 15,-2 1 1-15,0 0 0 16,0-1 1-16,0-2-1 16,-2 5 0-16,2-4 0 15,-4 2 0-15,4 2 0 16,-3-1 0-16,-1 4 0 16,-1-1 0-16,3 0 0 0,-3-1 0 15,-1 2 0-15,4-3 1 16,-3 4-1-16,0 0-1 15,-3-2 1-15,1 1 0 16,-3 1 0-16,2 1 1 16,-1 2-1-16,-2-1 0 0,4 2 0 15,-6 1 0-15,2-2 0 16,-2 3 0-16,-1-1 0 16,-2 1 0-16,-1 0 0 15,0 0 0-15,0 0-17 0,1 0 10 16,0 0-10-16,-2 0-20 15,3-2-17-15</inkml:trace>
  <inkml:trace contextRef="#ctx0" brushRef="#br0" timeOffset="30279.7266">26615 7720 26 0,'-5'0'16'0,"1"0"2"16,1 0-4-16,-2 0-8 15,1 0-3-15,-2 0-2 16,1 0 1-16,-2 1-2 0,0 2 1 16,-1-2-1-16,-1 2 1 15,-1 1-1-15,-2 0 0 16,-2 2 1-16,4-3-2 15,-7 4 2-15,2 0-1 16,-5 0 0-16,-1 1 0 16,1-2 1-16,-2 3-1 0,0-2 0 15,-3 1 0-15,4 4 1 16,-5-3-1-16,5 2 1 16,-3 3-2-16,3-1 2 15,-1 1-1-15,0-2 0 0,3 2 0 16,-2 3 0-16,-1-4 0 15,3 4 0-15,-3-3 0 16,2 4 0-16,-1-4 1 16,1 0-2-16,1 4 2 15,-2-4-2-15,1 2 2 16,-2 0-1-16,0-4 0 0,-2 3 0 16,1-1 0-16,-3 1 0 15,1-3 0-15,1 3 0 16,-3-1 0-16,0 0 0 15,-2 2 0-15,0-2 1 16,-2 3-1-16,3-3-1 0,-3 2 2 16,4-1-1-16,2 0 0 15,0 0-1-15,0 0 2 16,2 0-2-16,-3 2 2 16,3 0-2-16,-2 1 1 0,3 1 0 15,-3 0 0-15,3-2 1 16,1 0-1-16,0 3 0 15,-3-4 0-15,3 2 0 16,-2-2 0-16,1 2 0 16,0-4 0-16,1 2 0 15,3-3 0-15,0 1 0 16,3-3 0-16,1 1 0 0,1 1 0 16,1 1 2-16,-1-1-4 15,3 3 4-15,-3 2-1 16,0-1 1-16,-2 3-2 15,-2 0 0-15,0-1 1 16,-2 4-1-16,1-3 2 0,0 0-1 16,2-1 3-16,2-1 0 15,2 0-3-15,-1-2 1 16,0 3-3-16,0 1 2 16,1-2-1-16,-5 4 1 0,0 1 0 15,0 0 1-15,-2 2-2 16,1-2 1-16,-2 1 2 15,2-2 2-15,2 2 3 16,0 1-1-16,0-2-3 16,0 2-1-16,1-2-1 0,1 6-1 15,3 0-1-15,-1 1 0 16,1 2 1-16,1 1 0 16,2 2-1-16,1 3 4 15,2-2-1-15,-3 1 2 16,4-1-2-16,-1-2-2 15,1 0 1-15,1-2 0 16,1 0 0-16,1 0 0 0,-1-3-1 16,0 3 0-16,0-2 1 15,0-1-1-15,0 1 1 16,0-3 0-16,-1 0 2 16,1-4-1-16,0 4-1 0,0-4 2 15,2 2-2-15,0-2 0 16,0 2 0-16,0 2 1 15,0 0 4-15,0 1-8 16,-3 0 3-16,1 1 3 16,-3-2-3-16,0-2 0 0,-3-4-2 15,1-1 2-15,-2 0-3 16,2-3 2-16,-6 1 0 16,4 0-2-16,-2-2 2 15,2 4-1-15,2-2 0 16,2 2 0-16,0 0-1 15,3 0 1-15,-2 3 0 0,4-1-1 16,0-3 2-16,0 4-1 16,4-2-1-16,1 0 1 15,-3-2 1-15,0 2-1 16,-2 1 0-16,0 1 1 0,0 0-2 16,-4 0 2-16,-1 1 1 15,-1-2-2-15,4-4 0 16,0 2 0-16,1-2-2 15,1 2 4-15,0 1-4 16,0 0 1-16,0 3 2 0,-2 2-1 16,0 1 0-16,-1-2 0 15,-1 2 2-15,-1-4-2 16,2-5 0-16,-2-2 1 16,2 2-2-16,-3-4 1 15,1 5 0-15,-2 1 0 16,-2 2 0-16,0 1 0 15,2-1 0-15,-2 1 0 0,1-2 1 16,3 0-2-16,-4 1 1 16,3-1 0-16,-2 2 0 15,-1-1 0-15,0-1 0 0,2 1 0 16,-4 3 1-16,2-2-1 16,-1 0 0-16,0 2 0 15,0 2 0-15,-1 0 0 16,-2 1 0-16,1 2 0 15,-1-3 0-15,1 2 0 16,-2-3 0-16,-3 2 0 0,1-2 0 16,-2-1 2-16,-2 0-4 15,-1 2 4-15,-6 2-2 16,3-3 0-16,1 2 0 16,-1 1 1-16,2 2-1 15,0-1 1-15,0 2-2 16,-3 1 3-16,2-1-2 0,-4-1-9 15,-4-6-74-15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8T09:53:25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3444 5236 169 0,'7'-1'19'0,"0"-5"-5"16,2 3 0-16,0 0 15 15,1 0-13-15,5 0-9 16,-1 3 7-16,6 0-13 16,4-1 0-16,-3 1 0 15,6-3 1-15,0 1 0 16,2 1-2-16,1-1 1 0,-1 0 0 15,2 0-1-15,3 1 1 16,1 0 0-16,1-2-1 16,3 2 0-16,-2 1 4 15,8-2-4-15,0 2 0 16,1 0 1-16,1 0 0 0,1 0 1 16,1 0-1-16,5 0-1 15,-4 0 1-15,2 0 0 16,2 0 0-16,1 0 1 15,5 0 1-15,-1 0-1 16,2 0-1-16,2 0 0 16,-2 0 0-16,3-2 1 0,-1 0-2 15,3-1 0-15,-2 0 2 16,1 2-1-16,-1-3-1 16,4 2 0-16,-3 2 3 15,1-1 0-15,5 1 1 16,-1 0-3-16,-2 0 1 0,2 0 0 15,4 0-2-15,-6 0 1 16,3 1-1-16,2 1 3 16,-2-1-4-16,3 3 1 15,0-1 1-15,1-3-1 16,2 3 1-16,0-3-1 16,1 0 1-16,0 2-1 0,3 0 1 15,1-2-1-15,0 0 1 16,1 2-1-16,1-1 1 15,-2-1-1-15,1 3 1 16,2-3 1-16,-3 1 0 0,2-1 2 16,3-1-3-16,2 1 0 15,3 0 0-15,0 0 0 16,-2 0-1-16,-2 0 0 16,-6 0 0-16,2 0 3 15,-6 0-3-15,-3 0-1 16,0 0 3-16,-4 1 0 0,-3 4-2 15,-2 0 0-15,-12 6 1 16,-6 1-1-16,-9 1-3 16,-11 1-40-16,-10-6-106 15</inkml:trace>
  <inkml:trace contextRef="#ctx0" brushRef="#br0" timeOffset="4265.3256">22639 3900 291 0,'6'-32'14'16,"2"-1"-3"-16,-5 3-6 0,1 1 4 15,-3 1-3-15,3-2 1 16,-3 4-3-16,-1 0-1 15,0-2 1-15,0 3-1 16,0 0-1-16,-5 4 0 0,-6 2 1 16,-3 1-2-16,-3 5-1 15,-2 2-1-15,-4 4 1 16,-3 4-1-16,-1 3 1 16,-3 0 0-16,-1 0 0 15,1 7 0-15,-4 7 0 0,1 6-2 16,-1 3 2-16,0 5-1 15,2 8 0-15,0 2-1 16,-1 5 2-16,1 7-1 16,3 3 0-16,1 2 0 15,1 4 1-15,1 4 0 16,7 2-1-16,1 3-1 0,6 0 2 16,5 2-3-16,7-8 1 15,0-5 1-15,7-7 0 16,8-6-2-16,7-10-3 15,3-1-5-15,6-8 10 0,6-7 6 16,-1-4-1-16,5-7 0 16,-1-5 0-16,-4-2-2 15,2-7 1-15,-4-9 0 16,0-8-1-16,0-2 3 16,1-5 4-16,2-4-4 15,8-3-2-15,3 0-4 16,0-4 2-16,1-1-7 0,-1 0 0 15,-8-3-4-15,-6 1 5 16,-5 1 6-16,-10 1-1 16,-4 0 12-16,-6-2 6 15,-6-2-3-15,1 0-5 16,-4 3-1-16,0-5-5 0,-4 1-2 16,-1 2 0-16,-5 0-1 15,-2 1 0-15,0 0 0 16,-6 0-2-16,-8 7 1 15,-8 3 0-15,-10 7-8 0,-12 9 3 16,-7 7 1-16,-8 12-14 16,-5 2-13-16,-1 14-21 15,4 10-82-15</inkml:trace>
  <inkml:trace contextRef="#ctx0" brushRef="#br0" timeOffset="5202.7874">20812 3716 132 0,'42'12'-21'0,"9"-2"25"0,10 1 5 16,11 0-6-16,7-1 3 15,6 4 2-15,5-8 10 16,2 0 5-16,3 1 1 15,3-4 1-15,2-1-12 16,-6 0-4-16,-3 0 0 16,-3-2 3-16,-9 0 12 0,-9 1-16 15,-13-1-2-15,-8 0-3 16,-15 4-1-16,-9-1 0 16,-11 1-1-16,-9 3-1 15,-5 4-11-15,-10 5-57 0,-9-4 33 16,-10 6-30-16</inkml:trace>
  <inkml:trace contextRef="#ctx0" brushRef="#br0" timeOffset="5515.2155">21099 4487 182 0,'-9'6'5'16,"9"-6"-9"-16,0 0-1 0,16 0 40 15,12-2 29-15,10-9-38 16,11-3-4-16,10-4-7 16,11-1-6-16,11-3-3 0,4 1-4 15,2-2 0-15,1 1-1 16,-5-3-1-16,-4 2 1 15,-11 2-1-15,-10-1 0 16,-12 3-1-16,-8 1 2 16,-11 7-6-16,-11 5-16 15,-9 3-37-15,-7 3-32 16,-5 2-41-16</inkml:trace>
  <inkml:trace contextRef="#ctx0" brushRef="#br0" timeOffset="5858.9509">21160 5173 116 0,'-7'1'10'15,"3"-1"34"-15,3-4-3 16,1-8 18-16,5-4-25 16,9-3-18-16,11-6-6 0,6-6 1 15,6-2-6-15,10-3-1 16,9-5-1-16,5-4-1 16,4-1 0-16,6 0-1 15,2 1 1-15,-2 0 7 16,-4 4-12-16,-5 4 7 15,-9 1-3-15,-7 4-4 0,-12 3-41 16,-7 3-92-16</inkml:trace>
  <inkml:trace contextRef="#ctx0" brushRef="#br0" timeOffset="6671.3899">22706 4102 148 0,'-2'0'14'16,"2"-2"26"-16,0-2-8 0,0 0-1 16,10 0-20-16,0 0-3 15,6 1 0-15,6 1-3 16,6 0-4-16,6 0 0 15,10 1 1-15,6 1-1 16,7 0 0-16,8-2-1 0,5 0 1 16,2 0 0-16,1-2 0 15,7-1-1-15,-5 0 1 16,2-3-1-16,0 2 2 16,1-2-2-16,-5 0 1 15,2 1 5-15,-6 2-1 16,-6-1 2-16,-4 0-4 0,-9 2-1 15,-5 0 0-15,-9 0 2 16,-7 1-1-16,-6-1-1 16,-7 2-1-16,-6 2-1 15,-3 0 0-15,-6 0-1 16,-1 0-11-16,-1 0-3 0,-9 0-43 16,1-2-49-16,-1 0-31 15</inkml:trace>
  <inkml:trace contextRef="#ctx0" brushRef="#br0" timeOffset="7077.6025">23975 3824 229 0,'-3'-7'7'15,"3"0"33"-15,0 2-4 16,0 1-15-16,0-1-7 0,0 5-5 16,11 0-14-16,-1 0 11 15,9 0-3-15,3 0-3 16,7 5-1-16,5 0 2 15,5 2 0-15,3 2 1 0,1 0-2 16,-1 0 0-16,-3 1 1 16,-8 0 0-16,-4-3-1 15,-9 3 0-15,-6 3-2 16,-5 3-5-16,-7 5 9 16,-8 12-1-16,-23 17 3 15,-25 19-1-15,-30 20-9 0,-33 22-43 16,-35 19-88-16</inkml:trace>
  <inkml:trace contextRef="#ctx0" brushRef="#br0" timeOffset="10014.8913">24947 3828 105 0,'5'-16'85'0,"-3"-6"-82"16,-2 2 10-16,0 3 26 15,-7-2-19-15,-3 1-8 16,-2-2 4-16,0 2 0 0,3 0 6 15,-4 2 0-15,4 2-6 16,-1 5-6-16,-3 0-5 16,-3 5-3-16,-6 2-1 15,-6 2-3-15,-6 2 3 16,-9 9-2-16,-1 5 0 0,1 7 1 16,0 7 0-16,0 8-4 15,6 6 2-15,1 12-1 16,1 5 1-16,3 6 0 15,7 8 2-15,3 5-1 16,6-3-1-16,9 5 0 16,7-2 0-16,0 1 1 0,13-7 2 15,9-2 0-15,6-6 0 16,4-7 1-16,7-9-1 16,3-11-2-16,4-12-7 15,5-14-2-15,-1-12-7 0,4-2 22 16,1-19-3-16,0-10 0 15,-1-12-2-15,-3-10 1 16,0-8 3-16,-7-8 8 16,-2-3-3-16,-4-8-6 15,-6 3 0-15,-7-1 2 0,-1 4 4 16,-12 3-1-16,-3 4 2 16,-9 0-5-16,0 7-2 15,-16 3-1-15,-13 9-3 16,-3 6-7-16,-10 5 4 15,-2 13 2-15,-7 11 3 16,0 10-7-16,-4 2-10 0,0 14-10 16,-3 14-5-16,5 12-13 15,0 5-25-15,10-1-26 16</inkml:trace>
  <inkml:trace contextRef="#ctx0" brushRef="#br0" timeOffset="11046.0782">24801 5485 396 0,'-2'-15'-30'0,"1"-2"34"16,-1 4 3-16,-5 8 1 15,-2 2-6-15,-7 3 0 16,-10 3-2-16,-8 7 0 0,-7 6-1 15,-6 5 1-15,1 8-1 16,-1 3 1-16,4 10-3 16,4 5 4-16,1 9-4 15,5 6 3-15,4 10-2 16,5 3 2-16,4 7-1 16,5 4 1-16,5-5-1 0,8 3 1 15,2-5-1-15,15-10 0 16,9-9-5-16,10-10 2 15,8-16-6-15,8-10-12 16,7-14 22-16,1-10-3 16,5-4-2-16,-2-18 2 0,-2-11 1 15,-3-7-1-15,-4-11 6 16,-9-10 0-16,-7-14 0 16,-2-9 0-16,-11-4 13 15,-6-3-9-15,-6 0 0 16,-11 7 2-16,0 7-1 0,-11 14 0 15,-11 9-2-15,-3 9 2 16,-9 13-3-16,-2 14-4 16,-9 7 0-16,-5 11-1 15,-8 6-12-15,-6 21-16 16,-5 7-33-16,-1 9-18 16,2 1-36-16</inkml:trace>
  <inkml:trace contextRef="#ctx0" brushRef="#br0" timeOffset="11780.4175">22645 4252 318 0,'-6'-9'13'16,"6"2"7"-16,0 5-8 0,0 2-12 15,0 7-7-15,11 9 5 16,4 6-2-16,5 6 3 15,4 6-3-15,5 4 3 16,5 2-1-16,4 7 5 16,3 3-1-16,4 3-2 15,-1 5 0-15,-2 0 2 0,5 4-3 16,1 3 3-16,-1 0 1 16,1 0-2-16,7-2-5 15,-1-1 7-15,5-3 5 16,-1-6 0-16,-1 0-3 15,0-3-1-15,-1 3-1 16,-6-6 2-16,-4 2-2 16,0-2-1-16,-5-5-1 0,1-1 0 15,-3-3 2-15,-3-1-1 16,1-1-1-16,-1-4 1 16,-2-2-1-16,-2-3-1 0,-3-2 0 15,-2-2 1-15,-2-1-1 16,-1-4 0-16,-4-1 1 15,-4 1-1-15,-1-2 0 16,-5 2 0-16,-3-2 0 16,0 0 0-16,-7 0 0 0,0-3-14 15,0 1-18 1,-14-3-10-16,-4-6-52 0,-5-5-43 16</inkml:trace>
  <inkml:trace contextRef="#ctx0" brushRef="#br0" timeOffset="12155.3615">23827 5977 303 0,'0'0'9'16,"0"0"3"-16,7 0-18 15,3 0 15-15,3 0-8 16,5 11 1-16,4 1-2 16,3 3 1-16,2 1-1 0,-1 1 0 15,3 3 0-15,-2-5 1 16,0-5-1-16,-2-5 2 16,2-5-1-16,-5-2 4 15,1-11-1-15,0-5 22 16,-1-6 3-16,-1 3-6 15,1-3-3-15,-2 1-11 16,-1 0-3-16,-1 2-5 0,-1 3 0 16,-5 0-2-16,-1 2-28 15,0-2-27-15,-2 0-29 16,1-5-170-16</inkml:trace>
  <inkml:trace contextRef="#ctx0" brushRef="#br0" timeOffset="13077.1836">24563 6986 207 0,'-22'0'42'16,"0"0"-40"-16,-1 4-2 0,-3 10 2 16,-3 4-1-16,0 9-2 15,0 3 2-15,2 8-1 16,0 6-3-16,5 4 5 16,5 6-4-16,2 3 2 15,5 2 4-15,5 1 1 0,5 0-1 16,0-3-1-16,8-6-1 15,11-4-4-15,7-8-4 16,9-5 14-16,4-8 11 16,7-8-12-16,6-3-3 15,1-9-1-15,0-6-1 0,-1-4 6 16,-1-16-5-16,-3-9 1 16,-3-8 18-16,-4-8 0 15,-5-6 1-15,1-4-10 16,-9-3-5-16,-3-1-3 15,-5 0 3-15,-8 4-5 16,-8 2-3-16,-4 3 0 0,-13 5-2 16,-14 8-6-16,-10 5 10 15,-6 8-7-15,-7 8 2 16,-5 6 3-16,-2 8 2 16,-1 2-1-16,5 2-9 15,-1 6-35-15,5-1-12 16,5-5-48-16,8-4-98 0</inkml:trace>
  <inkml:trace contextRef="#ctx0" brushRef="#br0" timeOffset="13936.5219">22388 4209 330 0,'-3'-3'8'16,"-1"-4"2"-16,4 3-1 16,0 4-2-16,0 0-12 15,7 5-4-15,7 8 5 16,4 6 9-16,8 6-2 0,-1 5-3 16,4 4 1-16,1 6 0 15,4 3-4-15,0 3 6 16,0 4-3-16,0 3 0 15,2 3 0-15,2 3 0 16,-2 2 0-16,0 4 0 16,2 5 1-16,-3 1-1 0,3 4 0 15,-4 4 1-15,1 5-1 16,-1-1 1-16,2-1-1 16,-2 2 1-16,0 2-1 15,-2-1 1-15,2 1-2 16,-2-2 1-16,1 2 1 15,-1 3-1-15,2 0 2 0,-4 0-2 16,4 6 0-16,-5 0 2 16,2-3-2-16,2-2 0 15,-2-6 0-15,3 1 0 16,-2-2 0-16,2-8 1 0,-2 0 1 16,-1-4-2-16,-1-1 1 15,-5-10-1-15,-4-2 0 16,1-6 0-16,-5-8 1 15,-5-4 0-15,0-5 0 16,-2-8 1-16,2-2 0 16,-3-4-1-16,6-3 0 0,-2-2 1 15,6-2-2-15,-2 1 1 16,2-3 0-16,-1 2-1 16,-8-3-10-16,-1-2-32 15,-7-2-73-15,-2-7-63 0</inkml:trace>
  <inkml:trace contextRef="#ctx0" brushRef="#br0" timeOffset="14295.8725">23583 7474 336 0,'-7'-10'4'0,"2"2"0"16,2 1 2-16,3 5 5 0,0 2-13 16,9 0-6-16,7 4 4 15,8 6 5-15,6 6 1 16,8 2-1-16,3 5 1 16,2 4-1-16,2-6-1 15,-2-1 2-15,0-10-1 0,-2-5 3 16,-3-5 6-16,-2-12 11 15,-2-7 5-15,-3-6 2 16,-4-6-9-16,-5 1-4 16,-1-2-4-16,-5 0-5 15,-4 2-2-15,-5-3-3 16,1 3 0-16,-4-2-20 0,3-4-50 16,1-8-97-16</inkml:trace>
  <inkml:trace contextRef="#ctx0" brushRef="#br0" timeOffset="16811.3235">25750 3471 224 0,'13'-28'19'0,"-5"-3"3"0,-2 4-2 15,-1 3 5-15,-5 0-7 16,0-1-3-16,0 2-3 16,-11 0-4-16,-7 0-8 15,-6-3 2-15,-3 0-1 0,-10 1-1 16,-8-2 0-16,-10 0-2 16,-8 2 1-16,-10 2 1 15,-14-2-6-15,-4 4 7 16,-13 1-10-16,-4 0 6 15,-9 3-2-15,-2 2-2 16,-5 1 6-16,-3 0 3 16,-2 1-7-16,-2 4 10 0,-3 1-6 15,2 4 0-15,-3 2-1 16,0 2 2-16,-1 0 0 16,2 6 0-16,-2 7 2 15,4 6-2-15,-1 4 1 16,0 4-1-16,-2 6-1 15,3 7 1-15,0 0 1 0,1 5-1 16,2 4 0-16,3 1 0 16,1 3 0-16,1 2 0 15,2 8-1-15,1 3 2 0,1 4-2 16,5 6 0-16,-2 4 1 16,8 4-2-16,1 2 2 15,4 0-2-15,5 8 1 16,3-3 1-16,4 2 0 15,-1 1 0-15,4 4-1 0,5 2 1 16,3 2-1-16,6 0 1 16,5 5-2-16,7-2 0 15,5 2 1-15,8 0 1 16,2 3-1-16,-1-3 2 16,6-2-1-16,5 2-1 15,0-1 0-15,4-6-2 16,7 0 4-16,4 2-3 0,4-4 2 15,5-1-2-15,9 5 0 16,5-2 2-16,0-3-1 16,7-3-1-16,10 2 1 15,6-1-1-15,8-6 0 0,6-2 0 16,4 3 1-16,8-5 0 16,5-3 2-16,6-3 1 15,6-4-3-15,4-4 1 16,5-5-3-16,9-3 6 15,3-6-10-15,6-6 4 0,-1-1 4 16,6-9 5-16,6-3-4 16,1-4 0-16,8-6-1 15,3-1 1-15,6-4-1 16,6-3 0-16,2-5 4 16,4 0-4-16,2-3 0 15,1-2 0-15,-1-3 0 0,3-4 1 16,-5 0 0-16,5-1 5 15,-3-1-5-15,-2-1 1 16,5 0 0-16,-1 0-1 16,2 0 0-16,3 0-2 0,-4 0 0 15,2 0 2-15,-3 0-2 16,2-4 0-16,-4-1 0 16,-3-1 0-16,0-3 0 15,-4 0 0-15,-3 1 0 16,-4-5-1-16,0 1 1 15,-5-5 0-15,0 2-1 0,-3-3 1 16,-2-6 0-16,-3 2-3 16,1-2 3-16,-6-2 0 15,-1 0-1-15,-5-1 0 16,-8 2-13-16,-2-1-12 16,-13-5-5-16,-5-2-69 0,-7-7-45 15</inkml:trace>
  <inkml:trace contextRef="#ctx0" brushRef="#br0" timeOffset="17795.6241">25162 3191 297 0,'29'-13'6'0,"5"1"-7"0,7 5 10 16,12 5-5-16,4 2-3 15,11 5 0-15,2 8 0 16,4 6 0-16,5 4 0 15,0 8-2-15,-1 5 2 16,-3 4-1-16,-2 9-1 0,-1 4 1 16,-2 6 0-16,-3 4 1 15,-6 5-4-15,-2 1 5 16,-7 6-4-16,-6 3 3 16,-5 2 1-16,-7 8-2 15,-5 2 0-15,-9 1 0 0,0 6 0 16,-2 6 0-16,-3 5 0 15,-1 4 1-15,-1 6-1 16,-5 3 2-16,1 7-2 16,-3 0 0-16,-4 1 1 15,-2 1-1-15,-3 2 1 16,-11-7-2-16,-3-1 3 0,-5-3-2 16,-3-3-1-16,-6-6 3 15,1-2-2-15,-4 1 1 16,-4-2-1-16,0-7 2 15,-1 1-2-15,-1-2 0 16,3-4 2-16,-3-5-2 0,4 1 0 16,0 0 0-16,0-6 0 15,-1-3 1-15,-3-3-1 16,-1-5-1-16,-4-2-1 16,-4-6-1-16,-6-4 2 0,-5-2-2 15,-1-8 3 1,-3 1 1-16,-8-6 0 0,1 1 0 15,-5 0 1-15,-7-1 0 16,-3-3-1-16,-11 1 0 16,-7 0 0-16,-11 3 1 15,-8-1-2-15,-9 2-24 0,-4 1-28 16,-3-7-28-16,3-8-61 16</inkml:trace>
  <inkml:trace contextRef="#ctx0" brushRef="#br0" timeOffset="28295.0692">24602 5525 302 0,'-5'0'24'0,"-3"0"-5"0,5 0-16 16,-1 2 0-16,1 2 1 15,-1-3-2-15,1 2-1 16,1 0-1-16,2-1 0 16,0-2-1-16,0 0-1 0,0 0-7 15,0-5-9-15,2-10 14 16,3-6 7-16,0-10-21 15,-1-5 6-15,-1-3 7 16,-1-1 14-16,-2 0 9 16,0 5 16-16,0-3-9 15,-4 4-7-15,-2-5-4 0,0-4-5 16,-1-3-5-16,4-3-1 16,3 2 0-16,0 0 1 15,0 4 0-15,0 6-2 16,5 3-1-16,2 5 1 0,-2 7-2 15,0 2 0-15,-1 7 0 16,-1 6 0-16,-2 4-1 16,-1 1 1-16,0 2 1 15,0 2-13-15,0 5-15 16,-6 7-15-16,1 4-22 16,-4 3-35-16,-3-1-49 0</inkml:trace>
  <inkml:trace contextRef="#ctx0" brushRef="#br0" timeOffset="28701.2827">24285 5060 364 0,'-5'6'8'16,"-5"-5"-5"-16,1-1 0 15,9-7 3-15,0-5-5 0,0-7 2 16,9-5 7-16,6-5-2 16,4-5-2-16,3-1 0 15,3 1-2-15,-2 3-1 16,0 5 1-16,-3 4-3 16,-4 5 0-16,-1 2 4 0,-5 6-1 15,-1 3 0-15,-1-2-1 16,-3 4-2-16,0 1-2 15,-1 1 3-15,1 1-3 16,1-1 1-16,-2 2 2 0,3 0-3 16,1 0 2-16,6 3 1 15,-1 6-2-15,8 9 0 16,3 7-1-16,3 9 1 16,5 5 0-16,5 9 0 15,4 8 1-15,0-1-1 16,-1-3-53-16,-4-14-127 0</inkml:trace>
  <inkml:trace contextRef="#ctx0" brushRef="#br0" timeOffset="29888.6954">24346 5723 303 0,'5'-6'76'0,"-3"-2"-70"15,-2-1-6-15,0 4 0 16,0 0 2-16,0-1 0 16,0 1 3-16,0-2 2 0,-2-2 2 15,0 0-5-15,-4 0-2 16,1-5 1-16,-2 0-2 16,-2-8 0-16,-6-3 1 15,-2-7-3-15,-5-6 2 16,-8-6-1-16,-6-6 1 15,-8-6 4-15,-7-4-1 0,-7-2 2 16,-6-5-1 0,1 2-4-16,-3-2 0 0,0 5 2 15,2 2 4-15,2 5 2 16,3 0 8-16,1 1-2 16,0 0-1-16,4-1-9 15,0 1-1-15,0 1-3 0,2 5 0 16,5 1-1-16,3 8 0 15,2 5 4-15,1 4-2 16,7 5 0-16,2 3 0 16,3 6 0-16,3 4 2 15,6 1-3-15,0 5-1 0,5 1 2 16,1 2-2-16,5-1 0 16,1 3 1-16,5-1-1 15,1 2 0-15,-2-2-1 16,4 2-10-16,0 0-6 0,0 0-4 15,0 0-11-15,0 4 2 16,6 3 4-16,3 1-8 16,2 3-27-16,-3-5-33 15,-1-1-30-15</inkml:trace>
  <inkml:trace contextRef="#ctx0" brushRef="#br0" timeOffset="30263.669">22873 4400 187 0,'-8'11'114'16,"-2"-6"-111"-16,-1-2 0 16,5 1 0-16,-2-2 2 15,2-2 10-15,1 0 14 16,2 0 2-16,-3-7-16 0,0-4-7 15,1-1-6-15,-2-6 4 16,-2 0-3-16,1-4-1 16,-4-1-1-16,4 2 1 15,-4-4-1-15,3-2 3 16,3-1 0-16,2-1-1 0,1 4 1 16,3 0 7-16,0 4-2 15,1 1-2-15,10 4-6 16,4 6-2-16,7 0-1 15,9 7 0-15,11 3-3 16,7 0-7-16,14 9-6 16,11 9-34-16,11 1-25 0,0-2-25 15</inkml:trace>
  <inkml:trace contextRef="#ctx0" brushRef="#br0" timeOffset="31154.2539">24568 6535 227 0,'0'3'27'0,"0"-1"-23"0,-3 2-2 15,1-1-1-15,-2 6 22 16,0 0 6-16,1 4-8 16,-3 5-9-16,1 1-5 15,0 5-3-15,0 4 0 16,-1 2 1-16,0 2 5 0,1 1-6 16,0 2 0-16,3 4 0 15,-1 1-1-15,3 2-2 16,0 3 1-16,0 2 0 15,0-4-2-15,5-5 0 16,0-1 0-16,2-9 0 16,-3-9-4-16,-1-8-19 15,0-7-3-15,-3-4-33 0,0-9-12 16,-5-7-10-16</inkml:trace>
  <inkml:trace contextRef="#ctx0" brushRef="#br0" timeOffset="31419.8612">24448 7079 94 0,'-15'0'162'0,"1"0"-128"16,-1-3-27-16,1 3-6 16,2 0 0-16,1 0 13 15,2 0 19-15,2 0-7 16,2 0-13-16,0 3-8 0,4 4-1 16,-1 4-2-16,2 3-1 15,0 4 0-15,0 2 0 16,8 1 2-16,1-1 4 15,1-2-2-15,5-4-3 16,2-3 1-16,3-9-3 0,2-2-1 16,1-11-2-16,7-14-2 15,1-11 8-15,3-9-23 16,0-5-10-16,3-3-42 16,-5 1-58-16</inkml:trace>
  <inkml:trace contextRef="#ctx0" brushRef="#br0" timeOffset="33966.5286">23028 3541 171 0,'0'-10'72'0,"0"2"-68"16,-2-1 7-16,-2 1 16 15,2 5 3-15,0-1-12 0,2 3-3 16,0-1-7-16,0 0-8 16,6 1 1-16,3 1-2 15,0-2 2-15,9 2-1 16,-1-2 1-16,5-2-1 15,7 3-7-15,5-5 9 0,7 1-6 16,8-1 6-16,7-3 2 16,1 4-4-16,8-2 1 15,1 0 2-15,6-1 1 16,2 3 3-16,6 0 1 16,10-2 3-16,2 0-4 0,8-2 2 15,8 0-5-15,4-2-4 16,-3 0 2-16,-1 1-2 15,-4-1 0-15,-7 2-2 16,-11-2 4-16,-5 4-3 16,-8 0 2-16,-8 2-1 0,-7 1 0 15,-11 0 1-15,-1 4 0 16,-10-3 0-16,-6 3 0 16,-1-2-1-16,-7 2 3 15,-3 0-3-15,-2 0 0 16,-5 0-2-16,-4 0-23 15,-7-3-106-15</inkml:trace>
  <inkml:trace contextRef="#ctx0" brushRef="#br0" timeOffset="34700.8486">24874 3077 443 0,'-4'0'6'15,"-2"0"3"-15,6 0-5 16,0 0-2-16,0 0-3 15,0-2-2-15,0 2-4 0,0 0 1 16,3 0 8-16,7 0 1 16,2 0-4-16,5 3-1 15,0 2-1-15,9 1 3 16,2 0-1-16,3 0 3 0,3 4-2 16,0 0 0-16,0-1 0 15,0 4 2-15,1-5-1 16,-4 3 0-16,-5-2-2 15,-1 0 2-15,0-2 0 16,-1 0-1-16,-1 0 0 0,-2-1 0 16,1-1 1-16,0-1-1 15,-3-1 0-15,-2 1 2 16,-3 0-5-16,-5-4 4 16,-3 1 1-16,-5-1-1 15,1 0-2-15,-2 0 3 0,0 2 1 16,0-2 1-1,0 0 1-15,0 0-3 0,0 0 3 16,0 0 0-16,0 0-4 16,0 0 0-16,0 0-1 15,0 0 1-15,0 0-1 0,0 0-2 16,0 0 2-16,0 0 0 16,0 0 0-16,0 0 0 15,0 0 0-15,0 0 2 16,0 0-1-16,0 2-1 15,0 0 1-15,0 1-2 16,-3 1 2-16,-3 1-3 0,-3 2 1 16,-2 2 0-16,-4 6 1 15,-4-3 1-15,-4 8 1 16,-3-1 3-16,-1 4-5 16,-2 4 2-16,2 2-1 15,-4 1-1-15,-4-1-25 0,-1-11-64 16,2-6-282-16</inkml:trace>
  <inkml:trace contextRef="#ctx0" brushRef="#br0" timeOffset="36341.5583">27116 3669 379 0,'-18'4'11'0,"2"-4"3"16,4 5-13-16,-2 2 0 15,-1 7-1-15,3 3 0 16,0 4-1-16,5 5 1 16,0 6 0-16,4 4-2 15,3 7 0-15,0 1-1 0,8 5 1 16,6 1 0-16,6 0 0 15,8-4-1-15,-1-2 2 16,8-8-5-16,3-5-1 16,2-12 6-16,3-8 3 15,3-9-5-15,1-2 10 0,-4-10-5 16,2-11 2-16,-2-4-2 16,-1-5 0-16,-1-4-1 15,-7-3 1-15,-2-6-1 16,-5-6 3-16,-7 0 3 15,-6-7 2-15,-9-1 4 16,-5 4-3-16,0 1 5 0,-14 4-1 16,-6 7 1-16,-5 3 9 15,-4 6-9-15,-1 6-6 16,-3 5-8-16,-6 4-1 16,-2 8-1-16,-4 7-6 0,-5 2-24 15,-4 18-3-15,-2 6-2 16,2 9-1-16,6 7-2 15,1-1-60-15,6-3-109 16</inkml:trace>
  <inkml:trace contextRef="#ctx0" brushRef="#br0" timeOffset="37075.8819">27477 5042 455 0,'-14'-18'7'0,"-3"3"-2"16,2 0-4-16,2 5-3 15,2 0 0-15,2 3 1 16,-2 2 0-16,2 3-8 0,-3 2-12 16,-1 0-6-16,-4 7 2 15,-2 8 17-15,-3 6 7 16,2 5 1-16,-1 11 0 0,3 5 2 16,4 6 3-16,2 7 5 15,6 5-2-15,1 0-5 16,5 1-1-16,0-4 1 15,3 0 1-15,10-3-3 16,1-4-1-16,6-8-2 16,1-4 1-16,4-8-2 0,4-8-18 15,0-10 2-15,3-11 22 16,1-1-4-16,-1-15-1 16,-2-12-12-16,-3-7 6 15,-5-9 5-15,-2 0 14 16,-9-5 18-16,-6 2 4 15,-5-6 4-15,0 4-12 0,-5-5-12 16,-10-3-9-16,-4 2-2 16,-1 3-1-16,-4 7 1 15,0 7-1-15,-3 9 2 16,3 11 7-16,-3 10-6 0,2 7-6 16,-2 12-19-16,-2 13-4 15,-3 17-17-15,1 12-17 16,2 15-51-16</inkml:trace>
  <inkml:trace contextRef="#ctx0" brushRef="#br0" timeOffset="37763.3316">27404 6644 485 0,'3'0'80'0,"-1"0"-77"16,-2 0-5-16,0 0 0 15,0 0 1-15,3 0 2 16,-3 2-16-16,2 1-9 0,0-2-4 16,0 3-10-16,-2 1 3 15,0 0 8-15,-2-2 26 16,-7 2 8-16,-3 2 2 16,-5 3 5-16,-1 1 15 15,-5 6-10-15,2 8 2 16,-5 4-3-16,3 8-5 0,0 6-2 15,3 3-5-15,2 8-1 16,4 1-4-16,5-3-3 16,3 1-26-16,6 1 28 15,0-4-11-15,11-4-5 0,3 0 3 16,8-1 5-16,5 0 1 16,2-4 5-16,1-5-37 15,4-6 54-15,2-9 2 16,0-8-12-16,1-13-1 15,2-4 3-15,0-19-5 16,0-11 1-16,-5-14 0 0,-1-7 2 16,-5-4 3-16,-4-2 0 15,-4 4-4-15,-8 5 1 16,-3 6 4-16,-5 7 3 16,-4 1-3-16,-6 1-1 0,-8-2-2 15,-6-1-2-15,-2 2-2 16,-2 1-3-16,-3 3-2 15,0 8 1-15,3 6 4 16,-3 8-4-16,-2 2-1 16,-3 9-12-16,-4 1-20 15,-1 7-16-15,-2 7-52 0,-3 4-82 16</inkml:trace>
  <inkml:trace contextRef="#ctx0" brushRef="#br0" timeOffset="38466.4029">25344 4068 392 0,'-12'4'6'0,"7"-4"-5"0,2 0-1 15,1 0 0-15,2 0 0 16,0 0-1-16,0 0-7 16,4 3 2-16,7 1 1 0,5-1 4 15,7-1-8-15,11 0-3 16,12-2 15-16,7 0 0 16,13-4 9-16,13-4 1 15,10-2 0-15,4 0-7 0,4 1-1 16,-2 1-4-16,-5-4 1 15,-6 5-2-15,-5-1 0 16,-10 0 1-16,-6 2 1 16,-9-2-4-16,-5 4 5 15,-1-1-3-15,-7 1 0 16,-2 3 1-16,-3-3-1 0,-2 1 0 16,1-1 0-16,-5 1 0 15,-2-5-6-15,-3 2-15 16,-3 0-17-16,-8-3-64 15,-4 0-47-15</inkml:trace>
  <inkml:trace contextRef="#ctx0" brushRef="#br0" timeOffset="38841.3787">26698 3912 146 0,'-22'0'160'0,"3"0"-130"16,1 0-3-16,4 0-6 16,2 0-4-16,5-2-4 15,4 2-1-15,3-2-2 16,0 2-3-16,2-3-9 0,10 0-1 16,6 0 4-16,4-1-1 15,2 2 0-15,5 1-1 16,0 1 2-16,0-2-2 15,1 2 1-15,1 0 1 16,-1 0-2-16,-3 0 1 0,-1 0 2 16,-7 3 3-16,-1 3-2 15,-7 1-1-15,-5 1-2 16,-3 3 1-16,-3 7 3 16,-5 6-1-16,-15 11 1 15,-7 9-3-15,-7 12 1 16,-5 10-1-16,-7 5-24 0,-3 3-39 15,-4-3-121-15</inkml:trace>
  <inkml:trace contextRef="#ctx0" brushRef="#br0" timeOffset="39497.5954">25272 5575 193 0,'-11'4'64'0,"1"-4"-30"15,-4 3-25-15,2 0-5 16,0 0 13-16,1 2 2 15,-2 1 4-15,0-1-7 0,1 1-9 16,5-1-5-16,0 0-2 16,4 0 1-16,0-1-2 15,3-1 0-15,3 1-6 16,9-2 5-16,8 0 2 16,3-2 14-16,9 0-5 0,6-2-2 15,5-4-1-15,8-4 1 16,5-2-2-16,8-1 1 15,4-3 6-15,7-2-8 16,6-3-2-16,7-1 1 16,2-1 1-16,7 0 1 15,0-2-3-15,2 4-1 0,-3-1-1 16,-1 4 0-16,-3 0 1 16,-9 6-3-16,-10 0 4 15,-6 2-3-15,-12 2-6 16,-8 3 4-16,-6-1 0 15,-8 4 2-15,-6-2-8 0,-4 3-10 16,-5-1-5-16,-3 0-15 16,-5-1-52-16,-2-1-46 15</inkml:trace>
  <inkml:trace contextRef="#ctx0" brushRef="#br0" timeOffset="39950.6605">26900 5232 215 0,'-8'-3'113'16,"-1"0"-71"-16,4 0-16 16,-2 0-6-16,4-1-4 15,-1 1-8-15,3 1-5 0,-1 1-2 16,0-1-1-16,2 2-4 15,0 0-2-15,0 0 5 16,0 0 1-16,0 0 1 16,0 0-2-16,2 0-11 15,8 0 14-15,0 2 0 16,1 1-2-16,5 1-1 0,0 2 2 16,4-3 3-16,0 0-2 15,3 3 0-15,2-5 5 16,2 1-2-16,0 0-3 15,-2 0 0-15,-2-2-1 16,-1 0-1-16,-4 0 0 16,-6 0 1-16,-1 0 0 0,-3 0 0 15,-3 0 5-15,0 2-1 16,-3 6-2-16,0 3-1 16,-2 8 1-16,-4 9 5 15,-10 10-7-15,-6 9-1 16,-10 7-12-16,-8 3-43 15,-7 2-54-15</inkml:trace>
  <inkml:trace contextRef="#ctx0" brushRef="#br0" timeOffset="40763.1155">24988 7302 430 0,'-12'9'17'0,"1"2"-11"15,2-8-7-15,3 1 1 16,3-4 4-16,3 2 2 16,0 0-6-16,0 3-7 0,10-2 3 15,4 1 4-15,3 0 0 16,6-1-4-16,5 1 2 16,6-4 2-16,7 0 5 15,4 0 2-15,7 0 0 16,5-9-1-16,7 0 1 15,0-4-4-15,6 1-2 16,2-4 1-16,3 2-3 0,2-2 2 16,4 0-1-16,-4 0 2 15,6-1-3-15,0 1 3 16,-1 0 0-16,1 0 0 16,-2 0-1-16,-4 0-1 15,-3 2 1-15,-6-1-1 16,-9 3 0-16,-3 1-9 0,-8 3-2 15,-7 0-1-15,-3 1-2 16,-4 0-10-16,-3 2-1 0,-4-1-8 16,-1 1-17-16,-4-2 0 15,0 0-1-15,-7-1-8 16</inkml:trace>
  <inkml:trace contextRef="#ctx0" brushRef="#br0" timeOffset="41200.604">26742 6956 404 0,'-17'0'45'15,"-1"0"-26"-15,4 0-11 16,-1 0-2-16,4 0-7 15,4 0 10-15,4 0 6 16,-2 0-10-16,5 0-4 0,0 0-5 16,5 0-11-16,7 0 7 15,4 2 13-15,4 1-7 16,5-1-2-16,-1 2 3 16,3 0 0-16,-1-3-1 15,3 3 4-15,1-2-5 16,1-1 4-16,-2-1 5 0,3 2-3 15,-2-2 1-15,-1 0 0 16,-4 2-1-16,-1-2 1 16,-10 0-2-16,-1 2-1 15,-6-1-1-15,-3 3 0 16,-4 5 1-16,0 3 2 0,-7 12 3 16,-10 9-6-16,-4 8-12 15,-6 13-2-15,-5 0-10 16,-4 6-41-16,-2-3-74 15</inkml:trace>
  <inkml:trace contextRef="#ctx0" brushRef="#br0" timeOffset="42278.6272">25272 4167 285 0,'2'0'17'0,"2"-6"0"15,-1 1-15-15,9-1 1 16,3 1 3-16,6-3 10 16,6 0 1-16,7-1-7 0,11 2-3 15,3-2-2-15,7 0-3 16,4 0-1-16,5 0 1 15,4-1-3-15,5-3 4 16,0 1-2-16,5-1 5 16,-1 1-4-16,4-3-1 15,-3 0-1-15,2-2 2 0,-4-1-2 16,4 3 1-16,-7-4-1 16,-2 0 3-16,-3 4 2 15,-5-2 8-15,-2 5-2 16,-5-3-2-16,-5 6-5 15,-6 2-4-15,-5 0 2 0,-8 3-2 16,-7 3-3-16,-10 1-23 16,-3 0-1-16,-10 0-19 15,-2 1-18-15,0 3-17 16,0-1 16-16,-5-1-42 0</inkml:trace>
  <inkml:trace contextRef="#ctx0" brushRef="#br0" timeOffset="42622.3741">26885 3784 175 0,'-7'-8'53'0,"1"2"-34"15,0-1 15-15,1 2-27 16,-2 0-3-16,2 1-1 0,-2 0-1 15,-3-1-1-15,1 3-1 16,3 1 1-16,2 1 0 16,-2 0 1-16,4 0-2 15,2 0-1-15,0 0-1 0,0 1-2 16,2 6-5-16,8 1 18 16,5-1 10-16,4 3-10 15,1 5-4-15,-1 1-2 16,3 0-1-16,-5 5 0 15,0 3-1-15,-5 1-1 16,-1 2-2-16,-4 5 6 16,-3 6-24-16,-4 0-44 0,0-3-41 15</inkml:trace>
  <inkml:trace contextRef="#ctx0" brushRef="#br0" timeOffset="43341.0418">25285 4129 181 0,'-4'0'207'16,"4"0"-203"-16,0-2-2 16,0 2-10-16,14 0 1 15,8 0 7-15,8 5 0 16,8 8 3-16,9 5-3 15,7 1 3-15,4 8-3 0,5 0 1 16,10 5 2-16,-2 0 5 16,5 5 6-16,4 5-3 15,3 4-8-15,0 6 1 16,-3 3-4-16,-4 6 2 16,-1 1-3-16,-3-1 2 15,-7-2-1-15,-2-2 1 0,-6-5-1 16,-1-4 2-16,-4-6-3 15,-6-6 2-15,-2-5 2 16,-7-6-3-16,-3-7 1 16,-1-4-1-16,-6-4-1 0,0-1 1 15,-2-2 1-15,-1-2-3 16,-2 1 0-16,0-2 4 16,-3-1-2-16,-4 1-5 15,-3-1-35-15,-9 1 35 16,-3 1-31-16,-13 1-12 15,-8 1-47-15</inkml:trace>
  <inkml:trace contextRef="#ctx0" brushRef="#br0" timeOffset="43622.2715">26703 5271 342 0,'-22'3'26'0,"3"-3"-14"15,2 0-10-15,5 0 1 0,4 0-1 16,0 0 2-16,6 0 2 15,2 2 0-15,0 1-13 16,10 0-4-16,7 3 14 16,8 0 10-16,6-2 4 0,6 0-6 15,4-3-1-15,5-1-7 16,-4 0 0-16,-1 0-1 16,-2-4-1-16,-5-1 0 15,-5-3 1-15,-6 0 9 16,-5 1-8-16,0-1-1 0,-9 1 0 15,-2-5 0-15,-6-3-1 16,-1-6-8-16,-3-6-47 16,-11-8-52-16</inkml:trace>
  <inkml:trace contextRef="#ctx0" brushRef="#br0" timeOffset="44653.4564">25279 4313 298 0,'-5'-4'9'0,"2"-6"11"16,3 4-14-16,0 0-9 15,0 3-2-15,1 0 10 16,3-3-4-16,1 3 0 16,0 0 0-16,2 3 1 0,3 0 3 15,-1 0-3-15,5 0 7 16,0 10 0-16,10 4-6 15,5 6 0-15,8 6 8 16,6 6 5-16,6 13 0 16,4 7-4-16,3 9-4 15,5 12-3-15,-2 7-3 0,1 11 0 16,-5 3-2-16,0 5 1 16,-2-1 0-16,-3-4 0 15,-1 0-1-15,1-8 1 16,1-2 1-16,-4-4-3 15,4-1 1-15,-2-1 0 0,-5-1 1 16,-6-2 0-16,-1 0-2 16,-8-2 1-16,-2 1 0 15,-3-5 0-15,-2 0 1 16,0-2 0-16,-3-5 1 16,1 0 10-16,-3-6 0 15,2-1 6-15,-1-3-1 0,-2-6-5 16,2-2 1-16,-4-2-7 15,2-5-5-15,-2-5 0 16,0-4-5-16,-4-4 3 16,0-6-4-16,0-6-9 0,-3-3-2 15,-4-8-14 1,1-1-36-16,-4 0-10 0,0-12-125 16</inkml:trace>
  <inkml:trace contextRef="#ctx0" brushRef="#br0" timeOffset="44981.5992">26472 6888 299 0,'14'16'54'0,"4"1"-47"15,3 2-2-15,6 4 1 16,9 4-2-16,1-2 2 16,0-2 21-16,6-1 3 0,2-6-25 15,1-4-3-15,2-7-2 16,-4-5 6-16,-1-2-13 16,-3-13 20-16,-6-8-10 15,-7-8-5-15,-6-3-8 16,-3-8 3-16,-9-7-3 0,-4-4-1 15,-5-8-18-15,0-1-32 16,-5-2-114-16</inkml:trace>
  <inkml:trace contextRef="#ctx0" brushRef="#br0" timeOffset="45887.7632">25008 5973 366 0,'7'-24'22'16,"6"-5"-21"-16,4-7-3 15,9-5 2-15,4-10 1 16,6-7 0-16,10-6 0 16,0-4-1-16,8 1-2 15,5-3 2-15,6 2 1 16,6-3-1-16,9-3 1 0,4-5 1 15,11-5 2-15,0-2-3 16,9-1 0-16,-2 1 0 16,1 6 2-16,-4 9-3 15,-9 6 0-15,-7 10 0 16,-10 7 1-16,-12 6 1 0,-10 7-3 16,-10 7 4-16,-11 1-3 15,-5 0 0-15,-5-1 0 16,-2-1 1-16,-4-3-6 15,-1-4-30-15,-1 0-47 16,0 2-17-16,-6 4 41 0,3 7 36 16,-5 3 30-16,-3 8 17 15,-1 1-7-15,0 4 3 16,-5 3-11-16,-7 0-7 16,-6 1-2-16,-1 2-3 15,-5-3 7-15,0 3 22 0,1-4 17 16,4 2-16-16,2 1-2 15,7-1-4-15,3 3-7 16,4-4 2-16,3 4-2 16,0-3 5-16,8-1-14 15,7-3-4-15,6 0 3 0,6-2-3 16,1 0 0-16,5 2 0 16,-3 3-1-16,1 4-1 15,-4 0-1-15,-3 0-1 16,-4 14 1-16,-3 8 0 15,-8 14 1-15,-9 14 5 16,0 15-4-16,-20 17-3 0,-9 13-6 16,-14 10-25-16,-11 8-32 15,-7-3-107-15</inkml:trace>
  <inkml:trace contextRef="#ctx0" brushRef="#br0" timeOffset="46450.1968">25091 5855 300 0,'-8'-16'16'16,"4"-1"-1"-16,1 4 0 16,3-1-4-16,0 3-5 15,13 0-6-15,3 3 0 0,7 0 6 16,4 5 3-16,9 3-5 15,3 1 5-15,9 14-2 16,1 7 1-16,5 4-1 16,9 3-1-16,0 6-4 0,3 4-1 15,7 8 1-15,2 5-2 16,4 6 1-16,3 14-1 16,1 5 1-16,2 6-1 15,3 3 0-15,-6 3 1 16,1-3-2-16,-6-8 2 15,-9-10 1-15,-3-7-2 0,-11-13 0 16,-10-7 0-16,-6-9 1 16,-9-7 1-16,-7-5 2 15,-4-4-1-15,-6-2-1 16,-5-5 0-16,-2-2-1 16,-1-2-1-16,0-1 0 0,-2 0-1 15,-2-3-19-15,0-1-16 16,-3 0-27-16,-12 0-61 15</inkml:trace>
  <inkml:trace contextRef="#ctx0" brushRef="#br0" timeOffset="46809.5422">26269 7122 291 0,'-13'2'133'15,"6"-2"-107"-15,1 0-20 16,6 0-11-16,0 0-4 16,11 1-12-16,7 3 22 15,6 2 0-15,8 2-1 16,5 5-1-16,4-1 4 16,7 5-2-16,2-5 0 0,3-1-1 15,3-4-1-15,0-7-2 16,-4 0-2-16,-2-9 8 15,-4-7-2-15,-7-2-17 16,-7-2-2-16,-8-1 15 0,-7-1 4 16,-7-1 1-16,-7-3 4 15,-3-5-3-15,-9-7 2 16,-7-6-6-16,-4-2-10 16,1-6-35-16,-5 0-78 15,4 8-33-15</inkml:trace>
  <inkml:trace contextRef="#ctx0" brushRef="#br0" timeOffset="49575.2703">24624 5608 251 0,'-3'0'110'0,"0"0"-99"15,0 0-9-15,-1 0 0 16,2 0 7-16,1-3 7 16,-3 0 4-16,2-4-9 15,2-2-9-15,-1-3 4 16,1-2-7-16,0-6-4 16,0-3-2-16,3-8-2 0,1-6-1 15,3-6 7-15,-2-9 5 16,1-8 4-16,-1-5-3 15,-1-3 0-15,-3 5 3 16,1 6 2-16,-2 8 4 16,0 12 7-16,0 9 3 15,-2 6-3-15,-3 6-10 0,0 4-3 16,-3 1-4-16,6 4-3 16,-1 0 1-16,1 1-15 15,2 1-22-15,0-1-20 16,0 0-31-16,0-2-107 0</inkml:trace>
  <inkml:trace contextRef="#ctx0" brushRef="#br0" timeOffset="49965.8665">24299 4903 307 0,'-2'6'7'16,"-10"-3"4"-16,4-3-4 0,8 0 5 16,0 0-15-16,8 0 0 15,4-5 7-15,4-4 1 16,2 0-4-16,6-3-1 16,1-5-2-16,1 1 7 15,1-1 2-15,2-1-1 0,1-4-5 16,-6 5 3-16,1 0-3 15,-3 3-1-15,-1 4 1 16,-1 1 0-16,0 1 0 16,-2 3 1-16,-2 1 2 15,0 4-1-15,0-1 1 16,-2 1-5-16,1 0 2 0,-3 3-2 16,1 8 3-16,2 5-1 15,-2 5 1-15,2 10-3 16,3 5 1-16,-3 4-10 15,-5 2-81-15,0-3-125 0</inkml:trace>
  <inkml:trace contextRef="#ctx0" brushRef="#br0" timeOffset="50356.475">24385 5081 346 0,'0'-2'23'0,"2"-1"-15"15,14 1-8-15,5 2 1 16,6 0 0-16,13 0 1 16,3 0 2-16,10 2 7 0,3 0 4 15,5-1-5-15,0 1-7 16,-5-2-3-16,-5 3-22 15,-10-2-36-15,-7-1-55 16,-12 0 0-16</inkml:trace>
  <inkml:trace contextRef="#ctx0" brushRef="#br0" timeOffset="50543.9484">24861 4930 431 0,'-26'2'14'0,"-3"8"8"16,-5 12-13-16,-5 8 3 16,-4 13 0-16,0 14-1 15,-2 15-3-15,-2 10-2 16,4 8-5-16,8 8-2 16,4-3-12-16,9-9-81 0,8-19-171 15</inkml:trace>
  <inkml:trace contextRef="#ctx0" brushRef="#br0" timeOffset="51309.5181">24423 4994 232 0,'-2'-2'10'0,"-5"-5"38"16,7 2-24-16,0 5-10 15,10 0-6-15,7 0-5 16,4 0 0-16,9 4 2 16,3 3-4-16,2 0 1 15,7 2 1-15,-1 0-3 16,1-1 1-16,-1-3-1 0,0 1 0 16,-7-4-19-16,-2-2-76 15,-3 0-56-15</inkml:trace>
  <inkml:trace contextRef="#ctx0" brushRef="#br0" timeOffset="51497.0188">24901 4882 146 0,'-17'0'204'0,"-3"9"-196"0,-3 7-3 16,0 9-4-16,-2 7 0 15,-3 6 0-15,-2 4-2 16,1 3-1-16,0 1-70 16,2-3-78-16</inkml:trace>
  <inkml:trace contextRef="#ctx0" brushRef="#br0" timeOffset="53575.174">24772 2659 125 0,'0'-25'19'15,"2"1"15"-15,-2 5-14 16,0 2-3-16,0 2 0 16,0 1-4-16,0 3 6 0,0 3-7 15,0 2 4-15,0 0-3 16,0 2-4-16,0 3-4 15,0 1-1-15,0 0-3 16,0 0-7-16,3 4-1 16,4 7 2-16,0 7 10 15,0 3-5-15,0 9 1 0,-1 5 1 16,-1 8-1-16,0 6 1 16,-3 4 0-16,-2 5-2 15,0 2 1-15,0 8 2 16,0 3-2-16,0 4 0 15,0 5-1-15,0 4-1 16,0 6 3-16,0 0-2 0,2 5 1 16,5 1-2-16,2 6 0 15,0-1 0-15,-2 2-2 16,-2 5 2-16,-5-3 0 16,0-1 2-16,0-3-1 15,0-2 0-15,-5-5-1 0,-2-6 1 16,2-4 0-16,1-6 0 15,-2-5 0-15,4 0 0 16,2-5 0-16,0 2 0 16,0 0 0-16,0 1 0 15,0 3 4-15,2 2 5 0,3 3 3 16,-2 5 4-16,-1-4-8 16,1 4 2-16,-1-5-7 15,0-1-2-15,0-3 1 16,-1-3-2-16,1-4 1 0,2-6-1 15,1-2 1-15,1-3-1 16,-1-1 0-16,0-6 1 16,-1 0-1-16,-1 1 1 15,-1 0-1-15,2 3 0 16,-4 0 0-16,0-1 1 16,0 6-1-16,0-7 1 15,0 2-1-15,-6-2 1 0,1-4-1 16,2-1 0-16,-1-3 0 15,2-1 1-15,-1-8 0 16,1 1 0-16,-1-2 1 16,2-2-2-16,-3 0 1 15,3 4-1-15,-3-1 0 0,1-1 0 16,1 4 0-16,-2-1 1 16,4 4-1-16,-1-5 0 15,1 1-2-15,0-7 7 16,0 0 9-16,0-6-5 0,0-6-3 15,0 0-4-15,0-2 0 16,0 0 4-16,1 0-3 16,1 0 1-16,-2 1-1 15,2 0-2-15,0 1-1 16,-1 0-1-16,1-4-10 16,2 2 1-16,-1-3-4 0,0-3-3 15,0-4-16-15,-1-2-21 16,0-2-29-16,-2-2-15 15</inkml:trace>
  <inkml:trace contextRef="#ctx0" brushRef="#br0" timeOffset="54981.332">24470 5623 291 0,'0'0'32'0,"0"0"-20"16,0 0-7-16,0 0-1 15,0 0 11-15,0 0-3 16,0 0-9-16,0-1 2 0,2-4-4 15,1-2 1-15,0 1 0 16,-1-1-1-16,0-2 1 16,-2 0-2-16,0-3 2 15,0-3 0-15,-2-6 3 16,-6 0 1-16,-6-8 6 0,-1-5-2 16,-5-2 9-16,-6-5-10 15,-3 0-2-15,-5-3 0 16,-3-3-4-16,-2 3 0 15,-5-6 3-15,0 0-3 16,-4-3-4-16,2-1 1 16,-4-3 1-16,2-2 0 0,1-2 7 15,-2-2 2-15,2 3-4 16,5 2 2-16,-2 2-4 16,3 10 0-16,2 3 2 15,0 7-5-15,4 7 4 16,1 3 0-16,5 1-3 0,2 3-2 15,3 5 0-15,7-3 2 16,-2 4-3-16,7 4 1 16,2 3 0-16,0 1 0 15,2 3-2-15,1 0-5 16,1 3 2-16,0 0-1 0,3 1 5 16,-1 1-7-16,2 0-10 15,2 0-11-15,0 0-27 16,-1 5 0-16,1 0 13 15,-2 2-24-15,-1-1 18 16,-4-4-10-16,-3-2-73 0</inkml:trace>
  <inkml:trace contextRef="#ctx0" brushRef="#br0" timeOffset="55434.4665">23062 4411 139 0,'-13'2'11'0,"4"-2"2"15,-2 0 9-15,2 0 0 16,-2 0 6-16,1-6 6 15,-3-3 7-15,2 0-15 0,1-1-3 16,-3-1-4-16,-1-1-7 16,1-1 0-16,0 4-8 15,3-6 1-15,-1 5-2 16,2 0-2-16,2-2 4 16,4 4 2-16,1-2 4 15,2 5-9-15,0-2 0 0,0 2-4 16,10-1 2-16,2 1 0 15,7 0 0-15,1 1 1 16,4 1-2-16,5-1 1 16,3 3 1-16,5-1-3 15,2 0 2-15,0 2 0 0,4-2 0 16,-3 2-5-16,1 0-48 16,-7 0-12-16,-3 0-40 15,-11-2-16-15</inkml:trace>
  <inkml:trace contextRef="#ctx0" brushRef="#br0" timeOffset="56137.5381">23308 4479 286 0,'12'1'3'15,"4"1"0"-15,12-2 20 16,6 0-18-16,10 0-5 15,1-5 1-15,7-3-4 16,-2-2 8-16,-3 1-5 0,-5 2-26 16,-7 0-73-16,-6-2 51 15,-10 1-91-15</inkml:trace>
  <inkml:trace contextRef="#ctx0" brushRef="#br0" timeOffset="56325.0153">23719 4289 259 0,'-18'-5'9'0,"-2"5"32"16,-4 0-33-16,1 9-2 15,-1 9 1-15,-5 7-4 16,2 5 3-16,0 8-2 0,1 6-3 16,4 8 0-16,3 5-1 15,1 5-4-15,-1 1-76 16,-1-6-96-16</inkml:trace>
  <inkml:trace contextRef="#ctx0" brushRef="#br0" timeOffset="58543.8973">23186 4591 369 0,'0'0'5'0,"0"-2"17"0,5 0-21 16,13 1 3-16,5 1-8 16,6 0 4-16,3 1 0 15,6 10 1-15,-2 1-2 16,-2 3 2-16,-3-3-5 16,1 3-27-16,-7-7-46 0,-4-2-11 15</inkml:trace>
  <inkml:trace contextRef="#ctx0" brushRef="#br0" timeOffset="58715.7493">23528 4452 363 0,'-10'-15'6'16,"-3"5"1"-16,2 4 2 16,3 6 3-16,-4 2-6 15,-2 16-5-15,-1 12-4 16,0 12 4-16,-4 11-6 0,4 11-22 15,0 4-29-15,1-2-74 16</inkml:trace>
  <inkml:trace contextRef="#ctx0" brushRef="#br0" timeOffset="59918.7996">24595 5135 195 0,'23'0'92'0,"-3"0"-103"15,2 0 12-15,-1 0-1 16,2-3 1-16,-1 2-3 16,-4-4-36-16,-2 2-26 0,-5-3-51 15</inkml:trace>
  <inkml:trace contextRef="#ctx0" brushRef="#br0" timeOffset="60075.0265">24647 5089 282 0,'-19'13'94'16,"-5"1"-88"-16,-3 7-2 15,-2 6-3-15,-1 7-15 16,-3-3-72-16,-4 0-160 15</inkml:trace>
  <inkml:trace contextRef="#ctx0" brushRef="#br0" timeOffset="61231.283">24796 4327 307 0,'0'-3'16'0,"0"-3"8"0,0 1 6 16,0 1-15-16,0-1-8 15,5 1-7-15,7-1-3 16,0-1 6-16,4 1-4 16,4 0 1-16,3 0 0 15,2-1 0-15,4-1-1 16,5 0 0-16,4-1-1 0,1 1 4 16,6 0-1-16,-2 0 0 15,6 0-1-15,-3 0-2 16,3 0 2-16,-1-2 0 15,4 0-2-15,4 2 4 16,2-2 0-16,3 0 4 0,5 0-2 16,4-1-2-16,2-3-1 15,2 2-2-15,-1 0 3 16,1-3-2-16,-2 2 0 16,-4-2 0-16,1-1 1 15,-5 1-1-15,1 0 1 16,1 0-2-16,-5 3 2 0,2-1-1 15,-2 0 1-15,-3 5-1 16,-3-1 0-16,-3 0 0 16,-5 1 0-16,-4 0 0 15,-1 0 0-15,-5 0 0 0,-1 1 1 16,-2-2-2-16,-2 3 4 16,-5-4-3-16,-3 6-3 15,-3 2 6-15,-1-1-5 16,2 2 1-16,-5 0 1 15,0 0-2-15,0 0-8 16,-7 0-22-16,-3 3-53 0,-6-3-72 16</inkml:trace>
  <inkml:trace contextRef="#ctx0" brushRef="#br0" timeOffset="61684.3735">26827 3808 253 0,'-5'-5'35'0,"0"-2"-16"15,1 3 10-15,-2 0-14 16,4 3-3-16,2 1-7 0,0 0-4 16,0 0-2-16,0 0-4 15,0 0-12-15,0 0 1 16,0 0-12-16,0 0 9 16,6 0 24-16,3 0-3 0,3 0 1 15,5 0 4-15,0 1-5 16,2 1 0-16,2 1 0 15,-1-1-1-15,-2-1-1 16,-1 4 4-16,-2-1 0 16,-4-1 1-16,-3 3 1 15,-3 4-2-15,-2 3 1 0,-3 5 3 16,0 1 5-16,-3 12-8 16,-9 2-3-16,-2 4-1 15,-4 8-1-15,-9-4-102 16</inkml:trace>
  <inkml:trace contextRef="#ctx0" brushRef="#br0" timeOffset="71028.1739">27450 5037 123 0,'0'-9'45'16,"0"1"-29"-16,0-2 4 16,0 3-14-16,-2 0-1 15,0 2-1-15,-3 1 0 16,2 1-1-16,-3-1-1 0,1 2 1 15,-3 2-3-15,1 0 3 16,-3 0-5-16,-1 4 4 16,-3 3 0-16,-3 2-1 15,1 2-1-15,-2 1 3 16,1-1-3-16,0 1 2 16,1-2-3-16,1 7 3 0,3-3-3 15,-3 5 1-15,3 0-1 16,0 4 0-16,-1 2 2 15,1 2-1-15,-1-1 1 16,2 3-1-16,1 0 1 16,2 0 1-16,1 3-1 0,3-2 2 15,1 0-2-15,3-1 0 16,0 0 1-16,0 2-2 16,2-5-2-16,3 1 2 15,2 0-1-15,1-2 2 16,-1 0 1-16,1 2-2 15,1-4 0-15,1-2 1 0,0 1-4 16,-1-1 2-16,4-3-1 16,-3-2 2-16,5-2-1 15,-4-5 0-15,1 0 2 16,5-6 7-16,-2-3 2 16,5 0 14-16,2-12 14 0,3-4-18 15,2-6-7-15,1-1-8 16,1-4-4-16,-4 3 1 15,-1-5-1-15,-7-1 0 16,-5 0 1-16,-2-2 0 0,-1-1 6 16,-3-1 0-16,-2-3 0 15,-4 3 0-15,0 0-1 16,0 2 2-16,0-1-5 16,-10 2 1-16,-2 2 2 15,1-2-3-15,-2 7 4 16,-1-2-1-16,-2 5 0 15,-2 4-5-15,0 1-1 0,-2 2-2 16,1 3 0-16,0 4 1 16,2 3-1-16,-3 4-1 15,-2 2-21-15,-1 12-18 16,-2 1-31-16,0-3-46 16</inkml:trace>
  <inkml:trace contextRef="#ctx0" brushRef="#br0" timeOffset="71965.5867">25461 4261 172 0,'-20'0'12'0,"4"-4"-7"15,1-1 13-15,6-1 11 0,1 3-7 16,3-1-6-16,4 1-2 16,1-1-5-16,0 3-4 15,0-1-8-15,9 2 4 16,7 0 3-16,1 0-2 16,3 2-1-16,4 3 1 15,1 4-4-15,4 0 2 0,2 0 0 16,3 2 2-16,1 1-8 15,1 2 8-15,3 2-1 16,-2 2 0-16,2 4-2 16,2 1 2-16,5 2-1 15,0 2 0-15,3 1 2 16,1 2-2-16,4 0 1 0,3 1-2 16,1-2-1-16,-1 1 1 15,-1 0 4-15,-6 0-2 16,-1-1-1-16,-7 3 0 0,-1-2 0 15,0 2 0-15,-2-1 1 16,5-2 0-16,-3-2-1 16,0-4-1-16,4-4-10 15,-2-1 14-15,-4-4 1 16,1 3 0-16,-6-7-2 16,-3 4-1-16,-6-1-1 0,-6-3 1 15,-2 2-1-15,-5 0 0 16,-7-1-3-16,-5-3-30 15,0-1-39-15,-14-4-92 16</inkml:trace>
  <inkml:trace contextRef="#ctx0" brushRef="#br0" timeOffset="72653.0216">24954 5834 297 0,'0'0'-2'0,"0"-5"4"16,0-1-7-16,3 1 5 16,7 0 5-16,6-1-5 15,6-1 0-15,1 0 0 16,8-2-5-16,3-2 4 0,3 1-2 16,2-1 1-16,3-1 4 15,1 3-4-15,1-5-1 16,5 1-2-16,5-3 11 15,6 0-5-15,3-6-8 16,5-1 7-16,3-4 1 16,5 1 5-16,-1-1-3 0,-1-2 8 15,1 3-3-15,-1-3 0 16,0 2-2-16,-4 4 6 16,-1-2-12-16,0 0 2 15,-1 0-1-15,-7 2 2 16,-1 2-3-16,-7 3-1 0,-3 0 2 15,-4 4-2-15,-9 1 3 16,-4 3-2-16,-8 2-1 16,-4 5 1-16,-6 1-1 15,-5 2-25-15,-6 0-5 16,-4 3-28-16,-4 9-18 16,-13-3-68-16</inkml:trace>
  <inkml:trace contextRef="#ctx0" brushRef="#br0" timeOffset="73621.7087">24835 7581 213 0,'-7'1'15'0,"0"-1"-12"15,2 0 1-15,0 0 5 0,3 0 8 16,-1 0 10-16,2 0 4 16,1 0-12-16,0 0-10 15,0-3-3-15,6-5-3 16,4-2-4-16,2-4 4 15,7-6-4-15,-1-3 1 0,3 0-2 16,1-6 2-16,3-1 8 16,2-2-8-16,2-2 2 15,2 0 4-15,1-3 0 16,4-1 1-16,3-1-3 16,-2-1-1-16,4 0 0 15,-4-2-1-15,1 1-1 0,-3-1 0 16,1-5 0-16,4-1-2 15,-1-4 2-15,1 0-1 16,2-1 2-16,-1-1-2 16,0 3 1-16,-4 2 0 0,7 4 1 15,-8-1-1-15,-2 2-1 16,1-1 1-16,4 3 0 16,-3-1-1-16,4-1 1 15,0-3-2-15,3 1 1 16,0-1 0-16,6-1 0 15,1 2 0-15,4 1-1 0,2 6 3 16,-2 1-3-16,-1 5 1 16,-2 0 1-16,-3 3 0 15,-3-2-1-15,-1-2-1 16,2 2 2-16,-4-1 0 16,-1 3-2-16,-7 0 1 0,-4 2 1 15,-4 1-1-15,-6 5 1 16,-3 3 2-16,-3 1 1 15,-1 5-4-15,-4 5 1 16,-1 2-2-16,1 4-7 0,-1 0-47 16,-4 1-75-16,-1-1-96 15</inkml:trace>
  <inkml:trace contextRef="#ctx0" brushRef="#br0" timeOffset="75074.9087">25227 7302 96 0,'47'-64'34'15,"6"-9"14"-15,7-9-28 16,6-4-2-16,6-5-13 0,5 3 6 16,6-1-2-16,0-1-4 15,-5 3-4-15,4 2 0 16,-6 0-2-16,2 1-2 15,-3 6-5-15,-3 1 1 16,0 7 9-16,-4 8-1 0,-5 5-2 16,-4 7 4-16,-5 7 7 15,-1 5 3-15,-7 7 1 16,-3 0-9-16,-5 8-2 16,-6 2-3-16,-3 6 0 15,-8 3-2-15,-3 4-28 16,-4 1-14-16,-6 0-29 0</inkml:trace>
  <inkml:trace contextRef="#ctx0" brushRef="#br0" timeOffset="76106.0644">27389 5003 172 0,'-14'-7'5'0,"3"2"1"15,2 1 7-15,0 2-2 0,0 2-7 16,0 0-4-16,0 4 2 16,0 6-1-16,-4 5-1 15,1 3 0-15,-6 4-1 16,2 3 2-16,-2 4 1 15,0 4-1-15,2 0-1 16,0 4 0-16,1 6 1 0,3 2-2 16,2-1 1-16,3 5-1 15,-1-5 2-15,2 1-2 16,3-2 1-16,-1-4 1 16,2-2-1-16,2 1 0 15,0-4-2-15,0-4 0 0,9-1 0 16,7-6 1-16,2-4-4 15,6-3 5-15,5-6 3 16,7-7-1-16,1-3 7 16,6-9-1-16,2-7 0 15,0-4-2-15,0-5-4 0,-4-3-1 16,-2-1 0-16,-5-4 0 16,-3-4 0-16,-4 0 0 15,-2-2 6-15,-3-4 2 16,-6-3-1-16,-2-1 17 15,-3 2-18-15,-6-1 0 0,-3 0 0 16,-2 7 5-16,-2 3-2 16,-14 7-2-16,-4 1 4 15,-7 3 0-15,-5 4-3 16,0 3-6-16,-4 2-5 16,-1 4 2-16,1 3 2 0,2 3 0 15,3 6-3-15,4 0 2 16,2 4-3-16,3 9-1 15,5 5-37-15,2 3-12 16,6-2-20-16,2 3-5 16</inkml:trace>
  <inkml:trace contextRef="#ctx0" brushRef="#br0" timeOffset="76887.2674">27587 5348 107 0,'2'-5'18'16,"1"2"-5"-16,2 1 1 0,1-1-5 16,-1 0-4-16,4 2-2 15,-2-1-2-15,0 1 0 16,0 1 0-16,1 0 1 15,1-2 0-15,0 2-2 16,0-2 2-16,3 2-3 0,-3-3 4 16,6 0 0-16,2 0 5 15,4-2-4-15,4-1-1 16,4 0 0-16,3-2 5 16,7-1 0-16,6-1-4 15,3 0 1-15,8 1-3 16,2-5 1-16,6 2 1 0,3-3-4 15,6 0 3-15,6-2 5 16,4-1 8-16,3 1-7 16,5-1-6-16,3-2 0 15,-4 3 2-15,-1-1-1 16,-6 0 0-16,-3 4-2 0,-14 1-1 16,-7 1 1-16,-7 1 0 15,-9 2-2-15,-7 2 0 16,-9 0-2-16,-8 1 4 15,-7 3-1-15,-7-1-1 16,-5 4-6-16,-5 0-17 0,-15 0-29 16,-9 6 4-16,-9 1-3 15,-7 4-51-15</inkml:trace>
  <inkml:trace contextRef="#ctx0" brushRef="#br0" timeOffset="77496.5928">27804 5326 93 0,'-30'0'19'0,"3"0"-1"16,5 0 10-16,6-5-2 15,1 1 3-15,6-2 0 0,2 3-7 16,1-2-9-16,1 1-6 16,2 3-4-16,1-1 0 15,2 0 4-15,0 2-1 16,0-2-6-16,0 2-1 16,7 0 1-16,2 0 5 15,2 0-5-15,1 0 2 0,6 0-2 16,4 2 0-16,5 6 1 15,4 5 3-15,6 3-3 16,6 7-1-16,6 2 1 16,5 9 1-16,4 2-2 15,0 3 1-15,3 4 0 16,0 1 0-16,4 4-1 0,2 4 0 16,1 0 0-16,4 0 2 15,3 3-2-15,0 0 0 16,7 6 0-16,-6 2 0 0,4 1 0 15,-3 4 1-15,-2 2-1 16,0-3 0-16,0 3 2 16,1-4-1-16,-4-2 2 15,-1-6 0-15,-3-4 0 16,-4-9 5-16,-6-5 11 16,-4-4-10-16,-8 0-4 15,-3-8 4-15,-8 4-3 0,-6-3-5 16,-5-1 2-16,-6-2-3 15,-6-2 0-15,-4-1 0 16,-8-3-6-16,-4-2-72 16,-15-11 10-16,-8-7-134 15</inkml:trace>
  <inkml:trace contextRef="#ctx0" brushRef="#br0" timeOffset="78246.5359">27691 5348 58 0,'-9'0'23'0,"-1"-2"15"16,0-2-7-16,3-2-3 16,3 1-2-16,-1-2-1 15,3-2 4-15,2-3-13 0,0-3-7 16,6-6 0-16,6-6 4 16,6-5-8-16,6-6-1 15,6-9 0-15,4-10-1 0,4-6-1 16,3-10-2-16,4-7 1 15,1-10-1-15,9-2 3 16,2-5 0-16,4-1-1 16,4-2 1-16,-1 2 0 15,6 5-5-15,-4 3 4 16,2 0-2-16,-6 8 0 0,-2 5-4 16,-5 10-14-16,-5 3 8 15,-1 7 6-15,-10 3 1 16,-6 9 6-16,-5 6-3 15,-7 3 0-15,-2 10 0 16,-4 10-1-16,-3 3 1 16,-2 10-36-16,2 3-91 15</inkml:trace>
  <inkml:trace contextRef="#ctx0" brushRef="#br0" timeOffset="79137.0921">27826 5358 38 0,'-8'5'75'0,"1"-3"-72"0,0 1 0 16,0 2 1-16,-1-2 1 15,1 0 3-15,0 0 1 16,2 0 0-16,-3-2-4 16,-1 1-3-16,1-2-1 0,-3 0-1 15,0 0-7-15,0 0-7 16,-2 0 6-16,5-2 8 15,-1-3 0-15,0 0 3 16,0-1 1-16,2 1 2 16,-2-2-3-16,2-1-1 15,-3 0 6-15,3-5 5 0,2-1 10 16,0-7-11-16,3-2-1 16,2-8 2-16,0-1-2 15,12-6-6-15,7-9-3 16,5-5-4-16,10-7 1 15,6-5-1-15,6-9 0 0,3-5 5 16,5-7-4-16,1 2 0 16,6-5 2-16,-3-1 0 15,0 1 2-15,-1 3 6 16,-1 5 9-16,-5 3-3 16,0 7-7-16,-4 5-5 0,-1 5-1 15,2 5-2-15,-6 7 1 16,-1 5-2-16,1 4 1 15,-3 9 1-15,-3 5-1 16,0 7-1-16,-4 5-9 16,-5 3-30-16,-1 4-11 15,-5 3-67-15</inkml:trace>
  <inkml:trace contextRef="#ctx0" brushRef="#br0" timeOffset="79715.1794">27889 5376 62 0,'8'-6'24'16,"6"-1"2"-16,8-2-9 15,5-3-1-15,12-1-5 16,9-3-5-16,8 1-3 16,8-4-2-16,8 0 0 0,4-3 1 15,7 1-1-15,5 2 1 16,6-3 1-16,2 4 2 16,5 2 7-16,-2 3-2 15,-4 4-6-15,-6-1-3 16,-9 4-2-16,-12 1 1 0,-9 2-19 15,-12-2-9-15,-11-2-73 16</inkml:trace>
  <inkml:trace contextRef="#ctx0" brushRef="#br0" timeOffset="80090.159">29203 4817 206 0,'-21'-5'5'15,"2"-2"3"-15,4 0 18 16,7 3 4-16,3 2-3 16,3 1-13-16,2 1-2 15,0 0-22-15,15 0 3 16,11 6 9-16,12 2 2 0,10 1 0 15,8-2-6-15,3 4 9 16,4 1-2-16,-7 1-5 16,-8 1 1-16,-8 4 0 15,-12 3-1-15,-10 3-2 16,-11 4-2-16,-7 4 0 0,-10 8-1 16,-12 0 10-16,-9 10-1 15,-3 2-4-15,0 8 3 16,-1 3-5-16,2 6-10 15,1 3-27-15,2 1-25 16,3-4-24-16</inkml:trace>
  <inkml:trace contextRef="#ctx0" brushRef="#br0" timeOffset="80668.2413">27860 5461 307 0,'-15'-18'5'16,"5"1"0"-16,3 4 6 16,2 6 3-16,5 0 2 15,0 3-6-15,6 4-18 16,8 0 13-16,8 4-5 16,5 7 3-16,9 5-6 15,5 3 4-15,8 3-1 0,2 6 3 16,7 2-4-16,3 3 2 15,3 4-1-15,-1 3 0 16,5 4 0-16,-2 2 0 16,4-1-1-16,1 7 2 15,7 1 0-15,2 3-2 0,-1 4 1 16,4 1-1-16,-1 2 1 16,-1-1 0-16,-6-1 1 15,-2-1-1-15,-7-2 0 16,-5-2 0-16,-5-2-1 0,-5-3 2 15,0-3-2-15,-2-1 2 16,-6-2-2-16,-4-5 1 16,-2-2 1-16,-9-6-4 15,-7 0 2-15,-7-3-7 16,-6-4-19-16,-4-6-6 16,-4-3-14-16,-2-3 5 0,-13-10-52 15</inkml:trace>
  <inkml:trace contextRef="#ctx0" brushRef="#br0" timeOffset="81011.9758">29294 6926 293 0,'0'-5'41'16,"0"-3"-31"-16,0 5-1 0,5 1-8 15,12 2 0-15,0 0 3 16,9 0-3-16,2 5 2 16,10 6-3-16,0 1 1 15,9 3-1-15,3 1 2 16,3 2-3-16,0 0 1 0,-4-4 3 16,-1-3-6-16,-6-8 4 15,-8-3-12-15,-6 0 17 16,-4-14 27-16,-8-2-15 15,-8-6 3-15,-3-4-5 16,-4-3-8-16,-1-5-6 16,-1-3-8-16,-12-8-41 15,0-1-80-15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emf"/><Relationship Id="rId4" Type="http://schemas.openxmlformats.org/officeDocument/2006/relationships/customXml" Target="../ink/ink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emf"/><Relationship Id="rId4" Type="http://schemas.openxmlformats.org/officeDocument/2006/relationships/customXml" Target="../ink/ink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emf"/><Relationship Id="rId5" Type="http://schemas.openxmlformats.org/officeDocument/2006/relationships/customXml" Target="../ink/ink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emf"/><Relationship Id="rId5" Type="http://schemas.openxmlformats.org/officeDocument/2006/relationships/customXml" Target="../ink/ink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</a:t>
            </a: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D58D75-6564-064B-8FE3-0963E10B6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Activations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9735086-6E91-064A-B398-5851B8C0A3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54E72DD-F7C6-384B-A0C2-5A44F4036C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 descr="A close up of a computer&#10;&#10;Description automatically generated">
            <a:extLst>
              <a:ext uri="{FF2B5EF4-FFF2-40B4-BE49-F238E27FC236}">
                <a16:creationId xmlns="" xmlns:a16="http://schemas.microsoft.com/office/drawing/2014/main" id="{EBFADC4B-BC90-9C41-98DC-3071A0350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700" y="2057400"/>
            <a:ext cx="7594600" cy="274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2918520" y="2720160"/>
              <a:ext cx="6804360" cy="2552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10240" y="2716560"/>
                <a:ext cx="6819120" cy="255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967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69DF9A3-9E2B-3845-AD28-9368A8AF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building blocks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82DBAB5-462C-CC43-81E2-0DB02A04B3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038599"/>
          </a:xfrm>
        </p:spPr>
        <p:txBody>
          <a:bodyPr>
            <a:normAutofit/>
          </a:bodyPr>
          <a:lstStyle/>
          <a:p>
            <a:r>
              <a:rPr lang="en-US" dirty="0"/>
              <a:t>Network of neurons:</a:t>
            </a:r>
          </a:p>
          <a:p>
            <a:pPr lvl="1"/>
            <a:r>
              <a:rPr lang="en-US" dirty="0"/>
              <a:t>Connecting the neurons together to form a network</a:t>
            </a:r>
          </a:p>
          <a:p>
            <a:pPr lvl="1"/>
            <a:endParaRPr lang="en-US" dirty="0"/>
          </a:p>
          <a:p>
            <a:r>
              <a:rPr lang="en-IN" dirty="0"/>
              <a:t>Feed-Forward Network</a:t>
            </a:r>
          </a:p>
          <a:p>
            <a:pPr lvl="1"/>
            <a:r>
              <a:rPr lang="en-IN" dirty="0"/>
              <a:t>A network that has connections only in one direction—that is, it forms a directed acyclic graph.</a:t>
            </a:r>
          </a:p>
          <a:p>
            <a:pPr lvl="1"/>
            <a:r>
              <a:rPr lang="en-IN" dirty="0"/>
              <a:t>Every node receives input from “upstream” nodes and delivers output to “downstream” nodes; there are no loops</a:t>
            </a:r>
          </a:p>
          <a:p>
            <a:pPr lvl="1"/>
            <a:r>
              <a:rPr lang="en-IN" dirty="0"/>
              <a:t>A feed-forward network represents a function of its current input; thus, it has no internal state other than the weights themselves</a:t>
            </a:r>
          </a:p>
          <a:p>
            <a:pPr lvl="1"/>
            <a:endParaRPr lang="en-IN" dirty="0"/>
          </a:p>
          <a:p>
            <a:endParaRPr lang="en-IN" dirty="0"/>
          </a:p>
          <a:p>
            <a:endParaRPr lang="en-IN" dirty="0"/>
          </a:p>
          <a:p>
            <a:pPr marL="457200" lvl="1" indent="0">
              <a:buNone/>
            </a:pPr>
            <a:endParaRPr lang="en-IN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0D2BB27-701F-5449-BFCA-057065BF1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39840" y="903240"/>
              <a:ext cx="9532080" cy="21322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896400"/>
                <a:ext cx="9545400" cy="214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907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A7588E2-0ED0-8A41-A6FB-8620093AF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building blocks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586EC26B-873D-0740-8072-02AAD3C62F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581399"/>
          </a:xfrm>
        </p:spPr>
        <p:txBody>
          <a:bodyPr>
            <a:normAutofit/>
          </a:bodyPr>
          <a:lstStyle/>
          <a:p>
            <a:r>
              <a:rPr lang="en-US" dirty="0"/>
              <a:t>Layers</a:t>
            </a:r>
          </a:p>
          <a:p>
            <a:pPr lvl="1"/>
            <a:r>
              <a:rPr lang="en-US" dirty="0"/>
              <a:t>Feed-forward networks are usually arranged in layers, such that each unit receives input only from units in the immediately preceding layer</a:t>
            </a:r>
          </a:p>
          <a:p>
            <a:r>
              <a:rPr lang="en-US" dirty="0"/>
              <a:t>Hidden Units</a:t>
            </a:r>
          </a:p>
          <a:p>
            <a:pPr lvl="1"/>
            <a:r>
              <a:rPr lang="en-US" dirty="0"/>
              <a:t>One or more layers of units that are not connected to the outputs of the network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D0C7FED-D086-614D-B408-B688278C46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372080" y="2365920"/>
              <a:ext cx="4007880" cy="4043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63800" y="2357640"/>
                <a:ext cx="4021200" cy="405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614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696D20-696D-284A-A7D4-7CB94E0F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Layer Feed-Forward 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CBB50FB-9FAF-E34E-8BEF-376BCFA209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network with all the inputs connected directly to the outputs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Consider addition of two binary digits</a:t>
            </a:r>
          </a:p>
          <a:p>
            <a:pPr lvl="1"/>
            <a:r>
              <a:rPr lang="en-US" dirty="0"/>
              <a:t>Two output units, one for sum and one for carry is needed</a:t>
            </a:r>
          </a:p>
          <a:p>
            <a:pPr lvl="1"/>
            <a:r>
              <a:rPr lang="en-US" dirty="0"/>
              <a:t>The perceptron network is as below                   Truth table of the network</a:t>
            </a:r>
          </a:p>
          <a:p>
            <a:pPr marL="457200" lvl="1" indent="0">
              <a:buNone/>
            </a:pPr>
            <a:r>
              <a:rPr lang="en-US" dirty="0"/>
              <a:t>                                                                             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F009C3D-72FA-1345-875E-FB8AD6280D3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9E7CC57-4712-4D4A-8E09-8BDF01594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327" y="3365593"/>
            <a:ext cx="4370559" cy="1553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A1869A5-7A62-CC4C-B74F-2DECC4FF9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26309"/>
            <a:ext cx="2226933" cy="19166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2109240" y="2523960"/>
              <a:ext cx="8327880" cy="28753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3480" y="2517120"/>
                <a:ext cx="8342640" cy="2888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5765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84A083-888A-484E-A513-A8A888D7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4C5B92A-66CE-904A-A092-1BB478C15E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perceptron network with m outputs is really m separate networks, because each weight affects only one of the outputs</a:t>
            </a:r>
          </a:p>
          <a:p>
            <a:r>
              <a:rPr lang="en-US" dirty="0"/>
              <a:t>So, there will be m separate training processes</a:t>
            </a:r>
          </a:p>
          <a:p>
            <a:pPr marL="0" indent="0">
              <a:buNone/>
            </a:pPr>
            <a:r>
              <a:rPr lang="en-US" dirty="0"/>
              <a:t>      Unit 3 Classifier                              Unit 4 Classifier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9928CF9-C2AF-DA42-BF88-1E82B86CC3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0E1493A-3F52-EC46-8931-C774ECF0E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61" y="3124200"/>
            <a:ext cx="1897240" cy="16845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72E3C37-696F-B146-8267-14785BF5A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173" y="3124200"/>
            <a:ext cx="1999413" cy="16845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397520" y="2827440"/>
              <a:ext cx="4932720" cy="20646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95000" y="2820240"/>
                <a:ext cx="4942080" cy="207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6736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F8DEA3-4109-3C4D-8F1C-896AF2392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Perceptron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BACF2EFA-355B-D542-8230-F6141F9679F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581399"/>
              </a:xfrm>
            </p:spPr>
            <p:txBody>
              <a:bodyPr/>
              <a:lstStyle/>
              <a:p>
                <a:r>
                  <a:rPr lang="en-US" dirty="0"/>
                  <a:t>Unit 3 classifier is logical AND and Unit 4 classifier is logical XOR</a:t>
                </a:r>
              </a:p>
              <a:p>
                <a:r>
                  <a:rPr lang="en-US" dirty="0"/>
                  <a:t>Logical AND learns easily with Neural Networks as it is a linear classifiers and can represent linear decision boundaries in the input space</a:t>
                </a:r>
              </a:p>
              <a:p>
                <a:r>
                  <a:rPr lang="en-US" dirty="0"/>
                  <a:t>Logical XOR function is difficult to learn as it is not linearly separable</a:t>
                </a:r>
              </a:p>
              <a:p>
                <a:r>
                  <a:rPr lang="en-US" dirty="0"/>
                  <a:t>Example for complex function which can be represented with Neural Network easily</a:t>
                </a:r>
              </a:p>
              <a:p>
                <a:pPr lvl="1"/>
                <a:r>
                  <a:rPr lang="en-US" dirty="0"/>
                  <a:t>Majority Function:- which outputs a 1 only if more than half of its inputs are 1</a:t>
                </a:r>
              </a:p>
              <a:p>
                <a:pPr lvl="1"/>
                <a:r>
                  <a:rPr lang="en-US" dirty="0"/>
                  <a:t>can be represented by a perceptron with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charset="0"/>
                      </a:rPr>
                      <m:t>=−</m:t>
                    </m:r>
                    <m:f>
                      <m:fPr>
                        <m:type m:val="skw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charset="0"/>
                          </a:rPr>
                          <m:t>𝑛</m:t>
                        </m:r>
                      </m:num>
                      <m:den>
                        <m:r>
                          <a:rPr lang="en-US" i="1" dirty="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Whereas a decision tree would need exponentially many nodes to represent this function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BACF2EFA-355B-D542-8230-F6141F9679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581399"/>
              </a:xfrm>
              <a:blipFill>
                <a:blip r:embed="rId2"/>
                <a:stretch>
                  <a:fillRect l="-375" t="-1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2F331DA5-BA52-3047-AA69-E686417A12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528560" y="1882440"/>
              <a:ext cx="6511320" cy="2314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20640" y="1876680"/>
                <a:ext cx="6527160" cy="23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2411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BED61F-F12C-654E-A00F-BB5AA4F18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Feed-forward Neural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A5E01C7D-4727-2243-BE0B-7FAAD31A1F7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6609861" cy="272891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Single layer Feed-Forward can only represent basic </a:t>
                </a:r>
                <a:r>
                  <a:rPr lang="en-US" dirty="0" err="1"/>
                  <a:t>boolean</a:t>
                </a:r>
                <a:r>
                  <a:rPr lang="en-US" dirty="0"/>
                  <a:t> functions</a:t>
                </a:r>
              </a:p>
              <a:p>
                <a:r>
                  <a:rPr lang="en-US" dirty="0"/>
                  <a:t>To deal with many other functions, more hidden layers are needed</a:t>
                </a:r>
              </a:p>
              <a:p>
                <a:r>
                  <a:rPr lang="en-US" dirty="0"/>
                  <a:t>Example of a Multi-layer Feed-forward network</a:t>
                </a:r>
              </a:p>
              <a:p>
                <a:r>
                  <a:rPr lang="en-US" dirty="0"/>
                  <a:t>Given an input vector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x</m:t>
                    </m:r>
                    <m:r>
                      <a:rPr lang="en-US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the activations of the input units are set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E01C7D-4727-2243-BE0B-7FAAD31A1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6609861" cy="2728913"/>
              </a:xfrm>
              <a:blipFill>
                <a:blip r:embed="rId2"/>
                <a:stretch>
                  <a:fillRect l="-576" t="-1852" r="-7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056F695-A926-9A48-8106-A22927EC85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150820F-F4AD-2E4E-9313-E42F0DA96E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2209800"/>
            <a:ext cx="3698748" cy="17911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175D131-B893-584F-9C26-783FDDA17A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486196"/>
            <a:ext cx="6902939" cy="9050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963800" y="1465920"/>
              <a:ext cx="9433440" cy="39718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59120" y="1459080"/>
                <a:ext cx="9447480" cy="398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99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How does brain works?</a:t>
            </a:r>
          </a:p>
          <a:p>
            <a:r>
              <a:rPr lang="en-US" dirty="0"/>
              <a:t>What are the mathematical models of brain activity?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Neural Networks (ANN)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4199616-E7C8-0C4B-8828-4301312745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925" y="2531127"/>
            <a:ext cx="4844150" cy="27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9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C1D389-7498-064A-B301-9874B1A4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B7BFA40-7F21-E94B-AC46-A9070B4621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114798"/>
          </a:xfrm>
        </p:spPr>
        <p:txBody>
          <a:bodyPr>
            <a:normAutofit/>
          </a:bodyPr>
          <a:lstStyle/>
          <a:p>
            <a:r>
              <a:rPr lang="en-US" dirty="0"/>
              <a:t>Neurons</a:t>
            </a:r>
          </a:p>
          <a:p>
            <a:pPr lvl="1"/>
            <a:r>
              <a:rPr lang="en-US" dirty="0"/>
              <a:t>The hypothesis that mental activity consists primarily of electrochemical activity in networks of brain cells</a:t>
            </a:r>
          </a:p>
          <a:p>
            <a:pPr lvl="1"/>
            <a:r>
              <a:rPr lang="en-US" dirty="0"/>
              <a:t>fires a downward signal when the input signal exceeds a threshold </a:t>
            </a:r>
          </a:p>
          <a:p>
            <a:r>
              <a:rPr lang="en-US" dirty="0"/>
              <a:t>Neural Network</a:t>
            </a:r>
          </a:p>
          <a:p>
            <a:pPr lvl="1"/>
            <a:r>
              <a:rPr lang="en-US" dirty="0"/>
              <a:t>Collection of units connected together, the properties of network are determined by its topology and the properties of neurons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ED4DC59-D3BE-B744-A5F2-70D60B916A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43240" y="2174040"/>
              <a:ext cx="6441480" cy="3051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6040" y="2166840"/>
                <a:ext cx="6452640" cy="306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077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A5D41F-F1A5-6F4E-8A47-B0680BC00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Neuron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C3FC32A9-4832-F14B-A3E5-0A0AEE5389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64BFEC1-DEB0-DE41-82F5-285B8E60D4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6">
            <a:extLst>
              <a:ext uri="{FF2B5EF4-FFF2-40B4-BE49-F238E27FC236}">
                <a16:creationId xmlns="" xmlns:a16="http://schemas.microsoft.com/office/drawing/2014/main" id="{4FAE2212-3AA3-E340-9577-0499F1A16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89" y="1825625"/>
            <a:ext cx="7552001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549880" y="1789560"/>
              <a:ext cx="8987040" cy="39888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3760" y="1782360"/>
                <a:ext cx="8997840" cy="400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367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DE01010-BDAB-E14E-9110-FA9653A20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Neuron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504CD38-0541-B548-8412-63B5C0DECA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64DBF37-1368-FC4A-936B-D90FBDDF78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>
            <a:extLst>
              <a:ext uri="{FF2B5EF4-FFF2-40B4-BE49-F238E27FC236}">
                <a16:creationId xmlns="" xmlns:a16="http://schemas.microsoft.com/office/drawing/2014/main" id="{C9EB3055-D438-FF40-8460-C007BC327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365" y="1825625"/>
            <a:ext cx="5319270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267000" y="2266560"/>
              <a:ext cx="5166360" cy="3933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64480" y="2261160"/>
                <a:ext cx="5175000" cy="3943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43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0667703-E67D-F34C-8387-0881263D2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building blocks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71E2DFB-CD47-4646-BF40-646699EB11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>
            <a:normAutofit/>
          </a:bodyPr>
          <a:lstStyle/>
          <a:p>
            <a:r>
              <a:rPr lang="en-US" dirty="0"/>
              <a:t>Neuron Units </a:t>
            </a:r>
          </a:p>
          <a:p>
            <a:pPr lvl="1"/>
            <a:r>
              <a:rPr lang="en-US" dirty="0"/>
              <a:t>Basic structures of Neural Networks</a:t>
            </a:r>
          </a:p>
          <a:p>
            <a:pPr lvl="1"/>
            <a:r>
              <a:rPr lang="en-US" dirty="0"/>
              <a:t>Also known as artificial neurons</a:t>
            </a:r>
          </a:p>
          <a:p>
            <a:pPr lvl="1"/>
            <a:r>
              <a:rPr lang="en-US" dirty="0"/>
              <a:t>Receives signals, processes them and transmit</a:t>
            </a:r>
          </a:p>
          <a:p>
            <a:r>
              <a:rPr lang="en-US" dirty="0"/>
              <a:t>Links</a:t>
            </a:r>
          </a:p>
          <a:p>
            <a:pPr lvl="1"/>
            <a:r>
              <a:rPr lang="en-US" dirty="0"/>
              <a:t>Units are connected through links</a:t>
            </a:r>
          </a:p>
          <a:p>
            <a:pPr lvl="1"/>
            <a:r>
              <a:rPr lang="en-US" dirty="0"/>
              <a:t>Each link can transmit a signal from one artificial neuron to another</a:t>
            </a:r>
          </a:p>
          <a:p>
            <a:r>
              <a:rPr lang="en-US" dirty="0"/>
              <a:t>Activation</a:t>
            </a:r>
          </a:p>
          <a:p>
            <a:pPr lvl="1"/>
            <a:r>
              <a:rPr lang="en-US" dirty="0"/>
              <a:t>Transforms the input signal into a restricted output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7FF134BE-7698-F24C-9BF0-963BD63F7A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09440" y="1865160"/>
              <a:ext cx="5457600" cy="26161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2960" y="1857960"/>
                <a:ext cx="5469120" cy="262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8413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994E0F5-5B7D-E54A-A75E-80F93DA00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ANN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139CD454-8E9E-EA44-BAD6-5716ABF84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D9D2B64-190A-744F-B268-EE61E96F3D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37FA701-1AE0-3F4B-A407-0B4E6EB9D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2" y="1825625"/>
            <a:ext cx="9763004" cy="38558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005840" y="1146600"/>
              <a:ext cx="9336240" cy="4476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720" y="1139760"/>
                <a:ext cx="9351000" cy="448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82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EA259F6-0D01-3D47-9F99-ACBF65D0F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building 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0C9FAB97-D100-3845-BA04-62656AEE5C6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886199"/>
              </a:xfrm>
            </p:spPr>
            <p:txBody>
              <a:bodyPr/>
              <a:lstStyle/>
              <a:p>
                <a:r>
                  <a:rPr lang="en-US" dirty="0"/>
                  <a:t>Weight</a:t>
                </a:r>
              </a:p>
              <a:p>
                <a:pPr lvl="1"/>
                <a:r>
                  <a:rPr lang="en-US" dirty="0"/>
                  <a:t>Each link also has a numeric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dirty="0"/>
                  <a:t>associated with it</a:t>
                </a:r>
              </a:p>
              <a:p>
                <a:pPr lvl="1"/>
                <a:r>
                  <a:rPr lang="en-US" dirty="0"/>
                  <a:t>Determines the strength and sign of connection</a:t>
                </a:r>
              </a:p>
              <a:p>
                <a:r>
                  <a:rPr lang="en-US" dirty="0"/>
                  <a:t>Each unit </a:t>
                </a:r>
                <a:r>
                  <a:rPr lang="en-US" i="1" dirty="0"/>
                  <a:t>j</a:t>
                </a:r>
                <a:r>
                  <a:rPr lang="en-US" dirty="0"/>
                  <a:t> first computes a weighted sum of its inputs: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Activation Function</a:t>
                </a:r>
              </a:p>
              <a:p>
                <a:pPr lvl="1"/>
                <a:r>
                  <a:rPr lang="en-US" dirty="0"/>
                  <a:t>An activation function </a:t>
                </a:r>
                <a:r>
                  <a:rPr lang="en-US" i="1" dirty="0"/>
                  <a:t>g</a:t>
                </a:r>
                <a:r>
                  <a:rPr lang="en-US" dirty="0"/>
                  <a:t> to this sum to derive the output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C9FAB97-D100-3845-BA04-62656AEE5C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3886199"/>
              </a:xfrm>
              <a:blipFill>
                <a:blip r:embed="rId2"/>
                <a:stretch>
                  <a:fillRect l="-375" t="-1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BC78AE31-ED56-8C48-9063-99957B66AF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23546429-E0AB-3A41-B1BB-7409B5FB1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895600"/>
            <a:ext cx="1873250" cy="717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D44F4D5-40EE-5645-8620-AC9EB3B3F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700" y="4343400"/>
            <a:ext cx="2730500" cy="7500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/>
              <p14:cNvContentPartPr/>
              <p14:nvPr/>
            </p14:nvContentPartPr>
            <p14:xfrm>
              <a:off x="1329480" y="1851120"/>
              <a:ext cx="5050440" cy="31021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23720" y="1843920"/>
                <a:ext cx="5059800" cy="311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096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0AE9DBC-45D2-B84C-976C-5BC1EE8B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 Activations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8AF83C7-0731-C342-AA76-E88B3075B6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3733799"/>
          </a:xfrm>
        </p:spPr>
        <p:txBody>
          <a:bodyPr>
            <a:normAutofit/>
          </a:bodyPr>
          <a:lstStyle/>
          <a:p>
            <a:r>
              <a:rPr lang="en-US" dirty="0"/>
              <a:t>Threshold Activation </a:t>
            </a:r>
          </a:p>
          <a:p>
            <a:pPr lvl="1"/>
            <a:r>
              <a:rPr lang="en-US" dirty="0"/>
              <a:t>Linear single layer classifier</a:t>
            </a:r>
          </a:p>
          <a:p>
            <a:pPr lvl="1"/>
            <a:r>
              <a:rPr lang="en-US" dirty="0"/>
              <a:t>The activation function </a:t>
            </a:r>
            <a:r>
              <a:rPr lang="en-US" i="1" dirty="0"/>
              <a:t>g</a:t>
            </a:r>
            <a:r>
              <a:rPr lang="en-US" dirty="0"/>
              <a:t> is typically a hard threshold</a:t>
            </a:r>
          </a:p>
          <a:p>
            <a:pPr lvl="1"/>
            <a:r>
              <a:rPr lang="en-US" dirty="0"/>
              <a:t>Called a Perceptron</a:t>
            </a:r>
          </a:p>
          <a:p>
            <a:pPr lvl="1"/>
            <a:endParaRPr lang="en-US" dirty="0"/>
          </a:p>
          <a:p>
            <a:r>
              <a:rPr lang="en-US" dirty="0"/>
              <a:t>Logistic Function</a:t>
            </a:r>
          </a:p>
          <a:p>
            <a:pPr lvl="1"/>
            <a:r>
              <a:rPr lang="en-US" dirty="0"/>
              <a:t>Also referred to as Sigmoid perceptron </a:t>
            </a:r>
          </a:p>
          <a:p>
            <a:pPr lvl="1"/>
            <a:r>
              <a:rPr lang="en-US" dirty="0"/>
              <a:t>Both of these nonlinear activation function ensure the important property that the entire network of units can represent any nonlinear function	</a:t>
            </a:r>
          </a:p>
          <a:p>
            <a:pPr lvl="1"/>
            <a:r>
              <a:rPr lang="en-US" dirty="0"/>
              <a:t>The logistic activation function has the added advantage of being differentiable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1497D4A2-FA84-9740-A3C6-AD9C996ED5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585440" y="603000"/>
              <a:ext cx="10348560" cy="5433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0400" y="599760"/>
                <a:ext cx="10358640" cy="544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592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2501</TotalTime>
  <Words>532</Words>
  <Application>Microsoft Office PowerPoint</Application>
  <PresentationFormat>Widescreen</PresentationFormat>
  <Paragraphs>93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Neural Networks</vt:lpstr>
      <vt:lpstr>Artificial Neural Networks (ANN)</vt:lpstr>
      <vt:lpstr>Neural Network</vt:lpstr>
      <vt:lpstr>Biological Neuron</vt:lpstr>
      <vt:lpstr>Artificial Neuron</vt:lpstr>
      <vt:lpstr>ANN building blocks</vt:lpstr>
      <vt:lpstr>Example ANN</vt:lpstr>
      <vt:lpstr>ANN building blocks</vt:lpstr>
      <vt:lpstr>ANN Activations</vt:lpstr>
      <vt:lpstr>ANN Activations</vt:lpstr>
      <vt:lpstr>ANN building blocks</vt:lpstr>
      <vt:lpstr>ANN building blocks</vt:lpstr>
      <vt:lpstr>Single Layer Feed-Forward Neural Network</vt:lpstr>
      <vt:lpstr>Perceptron Network</vt:lpstr>
      <vt:lpstr>Perceptron Network</vt:lpstr>
      <vt:lpstr>Multi-Layer Feed-forward Neural Network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Clarance Suman Vissakodeti</cp:lastModifiedBy>
  <cp:revision>236</cp:revision>
  <dcterms:created xsi:type="dcterms:W3CDTF">2018-10-16T06:13:57Z</dcterms:created>
  <dcterms:modified xsi:type="dcterms:W3CDTF">2019-08-07T06:13:55Z</dcterms:modified>
</cp:coreProperties>
</file>